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72" r:id="rId6"/>
    <p:sldId id="373" r:id="rId7"/>
    <p:sldId id="374" r:id="rId8"/>
    <p:sldId id="327" r:id="rId9"/>
    <p:sldId id="371" r:id="rId10"/>
    <p:sldId id="375" r:id="rId11"/>
    <p:sldId id="376" r:id="rId12"/>
    <p:sldId id="369" r:id="rId13"/>
    <p:sldId id="365" r:id="rId14"/>
    <p:sldId id="294" r:id="rId15"/>
    <p:sldId id="370" r:id="rId16"/>
    <p:sldId id="377" r:id="rId17"/>
    <p:sldId id="323" r:id="rId18"/>
    <p:sldId id="27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orient="horz" pos="381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960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935" userDrawn="1">
          <p15:clr>
            <a:srgbClr val="A4A3A4"/>
          </p15:clr>
        </p15:guide>
        <p15:guide id="9" pos="2411" userDrawn="1">
          <p15:clr>
            <a:srgbClr val="A4A3A4"/>
          </p15:clr>
        </p15:guide>
        <p15:guide id="10" pos="4339" userDrawn="1">
          <p15:clr>
            <a:srgbClr val="A4A3A4"/>
          </p15:clr>
        </p15:guide>
        <p15:guide id="11" pos="2887" userDrawn="1">
          <p15:clr>
            <a:srgbClr val="A4A3A4"/>
          </p15:clr>
        </p15:guide>
        <p15:guide id="12" pos="3364" userDrawn="1">
          <p15:clr>
            <a:srgbClr val="A4A3A4"/>
          </p15:clr>
        </p15:guide>
        <p15:guide id="13" pos="4793" userDrawn="1">
          <p15:clr>
            <a:srgbClr val="A4A3A4"/>
          </p15:clr>
        </p15:guide>
        <p15:guide id="14" pos="7605" userDrawn="1">
          <p15:clr>
            <a:srgbClr val="A4A3A4"/>
          </p15:clr>
        </p15:guide>
        <p15:guide id="15" pos="5745" userDrawn="1">
          <p15:clr>
            <a:srgbClr val="A4A3A4"/>
          </p15:clr>
        </p15:guide>
        <p15:guide id="16" pos="6244" userDrawn="1">
          <p15:clr>
            <a:srgbClr val="A4A3A4"/>
          </p15:clr>
        </p15:guide>
        <p15:guide id="17" pos="6720" userDrawn="1">
          <p15:clr>
            <a:srgbClr val="A4A3A4"/>
          </p15:clr>
        </p15:guide>
        <p15:guide id="1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807F65-8CAA-5F72-6EED-84AD376948DB}" name="Ivan Lopez Cabaleiros" initials="IL" userId="S::ilopezca@emeal.nttdata.com::e1ab7003-3289-40af-a2aa-4a71e93dab1e" providerId="AD"/>
  <p188:author id="{73EB0BA5-2BB1-AFB5-C062-D922460C3F41}" name="Jennifer Dubra Rey" initials="" userId="S::jdubrare@emeal.nttdata.com::fb0d39eb-a37f-48c6-bafd-f49a3debb2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71"/>
    <a:srgbClr val="007AB5"/>
    <a:srgbClr val="F0F0F0"/>
    <a:srgbClr val="ADADAF"/>
    <a:srgbClr val="E6E7E8"/>
    <a:srgbClr val="0056A6"/>
    <a:srgbClr val="0097E2"/>
    <a:srgbClr val="008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D38AA0-6287-4525-9873-13B4BC9E7443}" v="23" dt="2026-05-25T12:50:47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3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>
        <p:guide orient="horz" pos="822"/>
        <p:guide pos="483"/>
        <p:guide pos="7197"/>
        <p:guide orient="horz" pos="3816"/>
        <p:guide pos="3840"/>
        <p:guide pos="960"/>
        <p:guide pos="1436"/>
        <p:guide pos="1935"/>
        <p:guide pos="2411"/>
        <p:guide pos="4339"/>
        <p:guide pos="2887"/>
        <p:guide pos="3364"/>
        <p:guide pos="4793"/>
        <p:guide pos="7605"/>
        <p:guide pos="5745"/>
        <p:guide pos="6244"/>
        <p:guide pos="6720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Alvarez Riola" userId="616b32f7-d081-4955-affb-86cac22a9605" providerId="ADAL" clId="{39984B5C-2163-4438-B33A-AD924EE7234A}"/>
    <pc:docChg chg="undo redo custSel addSld delSld modSld sldOrd delSection modSection">
      <pc:chgData name="Adrian Alvarez Riola" userId="616b32f7-d081-4955-affb-86cac22a9605" providerId="ADAL" clId="{39984B5C-2163-4438-B33A-AD924EE7234A}" dt="2026-05-25T13:02:03.003" v="5504" actId="20577"/>
      <pc:docMkLst>
        <pc:docMk/>
      </pc:docMkLst>
      <pc:sldChg chg="addSp delSp modSp mod">
        <pc:chgData name="Adrian Alvarez Riola" userId="616b32f7-d081-4955-affb-86cac22a9605" providerId="ADAL" clId="{39984B5C-2163-4438-B33A-AD924EE7234A}" dt="2026-05-25T12:37:48.562" v="4899" actId="14100"/>
        <pc:sldMkLst>
          <pc:docMk/>
          <pc:sldMk cId="2699038720" sldId="256"/>
        </pc:sldMkLst>
        <pc:spChg chg="add mod">
          <ac:chgData name="Adrian Alvarez Riola" userId="616b32f7-d081-4955-affb-86cac22a9605" providerId="ADAL" clId="{39984B5C-2163-4438-B33A-AD924EE7234A}" dt="2026-05-25T12:37:48.562" v="4899" actId="14100"/>
          <ac:spMkLst>
            <pc:docMk/>
            <pc:sldMk cId="2699038720" sldId="256"/>
            <ac:spMk id="2" creationId="{810BD392-7AE3-B7DB-B07C-1FD1FA04BDA3}"/>
          </ac:spMkLst>
        </pc:spChg>
        <pc:spChg chg="del mod">
          <ac:chgData name="Adrian Alvarez Riola" userId="616b32f7-d081-4955-affb-86cac22a9605" providerId="ADAL" clId="{39984B5C-2163-4438-B33A-AD924EE7234A}" dt="2026-05-25T12:37:41.040" v="4897" actId="478"/>
          <ac:spMkLst>
            <pc:docMk/>
            <pc:sldMk cId="2699038720" sldId="256"/>
            <ac:spMk id="11" creationId="{C7CD4789-8FB0-0344-9AEA-C13C718DF738}"/>
          </ac:spMkLst>
        </pc:spChg>
        <pc:spChg chg="mod">
          <ac:chgData name="Adrian Alvarez Riola" userId="616b32f7-d081-4955-affb-86cac22a9605" providerId="ADAL" clId="{39984B5C-2163-4438-B33A-AD924EE7234A}" dt="2026-05-25T12:17:30.636" v="4468" actId="20577"/>
          <ac:spMkLst>
            <pc:docMk/>
            <pc:sldMk cId="2699038720" sldId="256"/>
            <ac:spMk id="15" creationId="{0C4DF3F7-C5CB-0F49-A21B-54B11E58CE82}"/>
          </ac:spMkLst>
        </pc:spChg>
      </pc:sldChg>
      <pc:sldChg chg="modSp mod">
        <pc:chgData name="Adrian Alvarez Riola" userId="616b32f7-d081-4955-affb-86cac22a9605" providerId="ADAL" clId="{39984B5C-2163-4438-B33A-AD924EE7234A}" dt="2026-05-25T12:48:32.054" v="5466" actId="14100"/>
        <pc:sldMkLst>
          <pc:docMk/>
          <pc:sldMk cId="3240017446" sldId="294"/>
        </pc:sldMkLst>
        <pc:spChg chg="mod">
          <ac:chgData name="Adrian Alvarez Riola" userId="616b32f7-d081-4955-affb-86cac22a9605" providerId="ADAL" clId="{39984B5C-2163-4438-B33A-AD924EE7234A}" dt="2026-05-25T12:48:32.054" v="5466" actId="14100"/>
          <ac:spMkLst>
            <pc:docMk/>
            <pc:sldMk cId="3240017446" sldId="294"/>
            <ac:spMk id="41" creationId="{74AD90FF-E868-3DBB-0B25-96CE4E4F95FA}"/>
          </ac:spMkLst>
        </pc:spChg>
      </pc:sldChg>
      <pc:sldChg chg="add del">
        <pc:chgData name="Adrian Alvarez Riola" userId="616b32f7-d081-4955-affb-86cac22a9605" providerId="ADAL" clId="{39984B5C-2163-4438-B33A-AD924EE7234A}" dt="2026-05-25T12:50:47.813" v="5495"/>
        <pc:sldMkLst>
          <pc:docMk/>
          <pc:sldMk cId="3541454201" sldId="323"/>
        </pc:sldMkLst>
      </pc:sldChg>
      <pc:sldChg chg="modSp mod">
        <pc:chgData name="Adrian Alvarez Riola" userId="616b32f7-d081-4955-affb-86cac22a9605" providerId="ADAL" clId="{39984B5C-2163-4438-B33A-AD924EE7234A}" dt="2026-05-25T12:50:39.712" v="5485" actId="20577"/>
        <pc:sldMkLst>
          <pc:docMk/>
          <pc:sldMk cId="3071865577" sldId="327"/>
        </pc:sldMkLst>
        <pc:spChg chg="mod">
          <ac:chgData name="Adrian Alvarez Riola" userId="616b32f7-d081-4955-affb-86cac22a9605" providerId="ADAL" clId="{39984B5C-2163-4438-B33A-AD924EE7234A}" dt="2026-05-25T12:50:39.712" v="5485" actId="20577"/>
          <ac:spMkLst>
            <pc:docMk/>
            <pc:sldMk cId="3071865577" sldId="327"/>
            <ac:spMk id="93" creationId="{473CDC9E-F5DA-390C-EE03-8802DA3E159B}"/>
          </ac:spMkLst>
        </pc:spChg>
      </pc:sldChg>
      <pc:sldChg chg="ord">
        <pc:chgData name="Adrian Alvarez Riola" userId="616b32f7-d081-4955-affb-86cac22a9605" providerId="ADAL" clId="{39984B5C-2163-4438-B33A-AD924EE7234A}" dt="2026-05-25T12:21:08.953" v="4472"/>
        <pc:sldMkLst>
          <pc:docMk/>
          <pc:sldMk cId="3593050591" sldId="365"/>
        </pc:sldMkLst>
      </pc:sldChg>
      <pc:sldChg chg="addSp delSp modSp mod ord">
        <pc:chgData name="Adrian Alvarez Riola" userId="616b32f7-d081-4955-affb-86cac22a9605" providerId="ADAL" clId="{39984B5C-2163-4438-B33A-AD924EE7234A}" dt="2026-05-25T12:34:03.497" v="4758" actId="1076"/>
        <pc:sldMkLst>
          <pc:docMk/>
          <pc:sldMk cId="3734739877" sldId="369"/>
        </pc:sldMkLst>
        <pc:spChg chg="add mod">
          <ac:chgData name="Adrian Alvarez Riola" userId="616b32f7-d081-4955-affb-86cac22a9605" providerId="ADAL" clId="{39984B5C-2163-4438-B33A-AD924EE7234A}" dt="2026-05-25T12:34:03.497" v="4758" actId="1076"/>
          <ac:spMkLst>
            <pc:docMk/>
            <pc:sldMk cId="3734739877" sldId="369"/>
            <ac:spMk id="3" creationId="{0B687B9C-3E85-0E4D-4FF3-73B19AFAAAD5}"/>
          </ac:spMkLst>
        </pc:spChg>
        <pc:spChg chg="del">
          <ac:chgData name="Adrian Alvarez Riola" userId="616b32f7-d081-4955-affb-86cac22a9605" providerId="ADAL" clId="{39984B5C-2163-4438-B33A-AD924EE7234A}" dt="2026-05-25T12:21:25.519" v="4473" actId="478"/>
          <ac:spMkLst>
            <pc:docMk/>
            <pc:sldMk cId="3734739877" sldId="369"/>
            <ac:spMk id="93" creationId="{3CE22216-0093-8E92-122C-BE389CABA76B}"/>
          </ac:spMkLst>
        </pc:spChg>
      </pc:sldChg>
      <pc:sldChg chg="modSp mod">
        <pc:chgData name="Adrian Alvarez Riola" userId="616b32f7-d081-4955-affb-86cac22a9605" providerId="ADAL" clId="{39984B5C-2163-4438-B33A-AD924EE7234A}" dt="2026-05-25T12:50:52.904" v="5499" actId="20577"/>
        <pc:sldMkLst>
          <pc:docMk/>
          <pc:sldMk cId="313312785" sldId="371"/>
        </pc:sldMkLst>
        <pc:spChg chg="mod">
          <ac:chgData name="Adrian Alvarez Riola" userId="616b32f7-d081-4955-affb-86cac22a9605" providerId="ADAL" clId="{39984B5C-2163-4438-B33A-AD924EE7234A}" dt="2026-05-25T12:50:52.904" v="5499" actId="20577"/>
          <ac:spMkLst>
            <pc:docMk/>
            <pc:sldMk cId="313312785" sldId="371"/>
            <ac:spMk id="93" creationId="{F9C1CCE6-365E-91AD-6E92-0BD04ADE8B18}"/>
          </ac:spMkLst>
        </pc:spChg>
      </pc:sldChg>
      <pc:sldChg chg="addSp delSp modSp mod ord">
        <pc:chgData name="Adrian Alvarez Riola" userId="616b32f7-d081-4955-affb-86cac22a9605" providerId="ADAL" clId="{39984B5C-2163-4438-B33A-AD924EE7234A}" dt="2026-05-25T12:25:27.574" v="4514" actId="20577"/>
        <pc:sldMkLst>
          <pc:docMk/>
          <pc:sldMk cId="3393167159" sldId="372"/>
        </pc:sldMkLst>
        <pc:spChg chg="del">
          <ac:chgData name="Adrian Alvarez Riola" userId="616b32f7-d081-4955-affb-86cac22a9605" providerId="ADAL" clId="{39984B5C-2163-4438-B33A-AD924EE7234A}" dt="2026-05-25T12:24:27.265" v="4481" actId="478"/>
          <ac:spMkLst>
            <pc:docMk/>
            <pc:sldMk cId="3393167159" sldId="372"/>
            <ac:spMk id="2" creationId="{EB8BF038-BFC6-8443-A9B2-7BDD52152E1F}"/>
          </ac:spMkLst>
        </pc:spChg>
        <pc:spChg chg="add mod">
          <ac:chgData name="Adrian Alvarez Riola" userId="616b32f7-d081-4955-affb-86cac22a9605" providerId="ADAL" clId="{39984B5C-2163-4438-B33A-AD924EE7234A}" dt="2026-05-25T12:24:28.341" v="4482"/>
          <ac:spMkLst>
            <pc:docMk/>
            <pc:sldMk cId="3393167159" sldId="372"/>
            <ac:spMk id="3" creationId="{1F8B1946-E9D0-A28B-D5AE-4399B5B9070B}"/>
          </ac:spMkLst>
        </pc:spChg>
        <pc:spChg chg="mod">
          <ac:chgData name="Adrian Alvarez Riola" userId="616b32f7-d081-4955-affb-86cac22a9605" providerId="ADAL" clId="{39984B5C-2163-4438-B33A-AD924EE7234A}" dt="2026-05-25T12:25:27.574" v="4514" actId="20577"/>
          <ac:spMkLst>
            <pc:docMk/>
            <pc:sldMk cId="3393167159" sldId="372"/>
            <ac:spMk id="93" creationId="{AF7E782C-1CD5-CE12-2F34-04249A10BAE4}"/>
          </ac:spMkLst>
        </pc:spChg>
      </pc:sldChg>
      <pc:sldChg chg="ord">
        <pc:chgData name="Adrian Alvarez Riola" userId="616b32f7-d081-4955-affb-86cac22a9605" providerId="ADAL" clId="{39984B5C-2163-4438-B33A-AD924EE7234A}" dt="2026-05-25T12:22:48.035" v="4480"/>
        <pc:sldMkLst>
          <pc:docMk/>
          <pc:sldMk cId="3786166546" sldId="373"/>
        </pc:sldMkLst>
      </pc:sldChg>
      <pc:sldChg chg="modSp mod">
        <pc:chgData name="Adrian Alvarez Riola" userId="616b32f7-d081-4955-affb-86cac22a9605" providerId="ADAL" clId="{39984B5C-2163-4438-B33A-AD924EE7234A}" dt="2026-05-25T12:31:51.444" v="4654" actId="20577"/>
        <pc:sldMkLst>
          <pc:docMk/>
          <pc:sldMk cId="558805129" sldId="374"/>
        </pc:sldMkLst>
        <pc:spChg chg="mod">
          <ac:chgData name="Adrian Alvarez Riola" userId="616b32f7-d081-4955-affb-86cac22a9605" providerId="ADAL" clId="{39984B5C-2163-4438-B33A-AD924EE7234A}" dt="2026-05-25T12:31:51.444" v="4654" actId="20577"/>
          <ac:spMkLst>
            <pc:docMk/>
            <pc:sldMk cId="558805129" sldId="374"/>
            <ac:spMk id="93" creationId="{7BB74FC5-B697-738C-6F66-6507FD27E62F}"/>
          </ac:spMkLst>
        </pc:spChg>
      </pc:sldChg>
      <pc:sldChg chg="modSp add mod">
        <pc:chgData name="Adrian Alvarez Riola" userId="616b32f7-d081-4955-affb-86cac22a9605" providerId="ADAL" clId="{39984B5C-2163-4438-B33A-AD924EE7234A}" dt="2026-05-25T12:40:36.785" v="5046" actId="20577"/>
        <pc:sldMkLst>
          <pc:docMk/>
          <pc:sldMk cId="1106597946" sldId="375"/>
        </pc:sldMkLst>
        <pc:spChg chg="mod">
          <ac:chgData name="Adrian Alvarez Riola" userId="616b32f7-d081-4955-affb-86cac22a9605" providerId="ADAL" clId="{39984B5C-2163-4438-B33A-AD924EE7234A}" dt="2026-05-25T12:40:36.785" v="5046" actId="20577"/>
          <ac:spMkLst>
            <pc:docMk/>
            <pc:sldMk cId="1106597946" sldId="375"/>
            <ac:spMk id="93" creationId="{EF22EB2F-325F-5849-D30C-3BB621BA6D6D}"/>
          </ac:spMkLst>
        </pc:spChg>
      </pc:sldChg>
      <pc:sldChg chg="modSp add mod ord">
        <pc:chgData name="Adrian Alvarez Riola" userId="616b32f7-d081-4955-affb-86cac22a9605" providerId="ADAL" clId="{39984B5C-2163-4438-B33A-AD924EE7234A}" dt="2026-05-25T13:02:03.003" v="5504" actId="20577"/>
        <pc:sldMkLst>
          <pc:docMk/>
          <pc:sldMk cId="1317434280" sldId="376"/>
        </pc:sldMkLst>
        <pc:spChg chg="mod">
          <ac:chgData name="Adrian Alvarez Riola" userId="616b32f7-d081-4955-affb-86cac22a9605" providerId="ADAL" clId="{39984B5C-2163-4438-B33A-AD924EE7234A}" dt="2026-05-25T13:02:03.003" v="5504" actId="20577"/>
          <ac:spMkLst>
            <pc:docMk/>
            <pc:sldMk cId="1317434280" sldId="376"/>
            <ac:spMk id="93" creationId="{68CD9B37-F2EB-1375-1987-A4CE2E9353D3}"/>
          </ac:spMkLst>
        </pc:spChg>
      </pc:sldChg>
      <pc:sldChg chg="add">
        <pc:chgData name="Adrian Alvarez Riola" userId="616b32f7-d081-4955-affb-86cac22a9605" providerId="ADAL" clId="{39984B5C-2163-4438-B33A-AD924EE7234A}" dt="2026-05-25T12:48:41.380" v="5467"/>
        <pc:sldMkLst>
          <pc:docMk/>
          <pc:sldMk cId="3450533207" sldId="3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834D614-C826-A486-03EC-F1A7C743A6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3659E5-3F93-0E16-A3CF-F7C8C84763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433FB-BCBD-47C2-A69B-D2EB357FC0AC}" type="datetimeFigureOut">
              <a:rPr lang="gl-ES" smtClean="0"/>
              <a:t>25/05/2026</a:t>
            </a:fld>
            <a:endParaRPr lang="gl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5D33A4-1055-6405-C913-4051CEB6B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4FF839-6CB1-5B31-3C4B-A54BBBC3F9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11835-EC54-4868-BBA1-0E0507A80B4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6021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F71CF-C995-4B99-85F1-E30E2556CD04}" type="datetimeFigureOut">
              <a:rPr lang="es-ES" smtClean="0"/>
              <a:t>25/05/2026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E3350-2FE7-47B7-A5C6-6BA5A02D5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06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4C878A3-2B60-5B64-A9EE-A88612CAD6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0" y="359472"/>
            <a:ext cx="16779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C5F7E63-5E93-EF97-2112-6E70FE2C28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9868" y="359653"/>
            <a:ext cx="1582921" cy="360000"/>
          </a:xfrm>
          <a:prstGeom prst="rect">
            <a:avLst/>
          </a:prstGeom>
        </p:spPr>
      </p:pic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D7016BC1-6B41-AC75-BBCE-8945DEB9BB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7781" y="359653"/>
            <a:ext cx="170282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7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">
    <p:bg>
      <p:bgPr>
        <a:solidFill>
          <a:srgbClr val="00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9902207-DF20-97FC-613B-C902688B60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8" y="360291"/>
            <a:ext cx="16763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7B1A39FF-9A1D-CC7E-0A61-5079F8F8FD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3459" y="360291"/>
            <a:ext cx="1702822" cy="360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1FF90D9-A7C6-0B45-9620-A9CD7735456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2928" y="360291"/>
            <a:ext cx="158292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9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">
    <p:bg>
      <p:bgPr>
        <a:solidFill>
          <a:srgbClr val="00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9902207-DF20-97FC-613B-C902688B60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8" y="360291"/>
            <a:ext cx="16763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7B1A39FF-9A1D-CC7E-0A61-5079F8F8FD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3459" y="360291"/>
            <a:ext cx="1702822" cy="360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1FF90D9-A7C6-0B45-9620-A9CD7735456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2928" y="360291"/>
            <a:ext cx="158292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">
    <p:bg>
      <p:bgPr>
        <a:solidFill>
          <a:srgbClr val="00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3B2FFED-6688-43C2-B2E5-026C8EF453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" y="720000"/>
            <a:ext cx="3355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A4EA4F71-2E66-B4CA-5EE6-D030D0E37F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6193" y="720362"/>
            <a:ext cx="3405644" cy="720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37E54364-D4E7-E400-8A89-C9CDDC2781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2184" y="720362"/>
            <a:ext cx="31658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solidFill>
          <a:srgbClr val="00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B9531D3-A73C-070F-F9B5-A9F93F1A6774}"/>
              </a:ext>
            </a:extLst>
          </p:cNvPr>
          <p:cNvSpPr/>
          <p:nvPr userDrawn="1"/>
        </p:nvSpPr>
        <p:spPr>
          <a:xfrm>
            <a:off x="4314348" y="-2246"/>
            <a:ext cx="7880600" cy="6857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6E542-05FC-9DD1-15F3-05EECA810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4" y="180291"/>
            <a:ext cx="117341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237943AC-5BA8-43EC-7378-FE4BA249B9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8497" y="180291"/>
            <a:ext cx="1191976" cy="252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4435DBA5-680F-7FB6-5795-21E4F0224C4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0816" y="180291"/>
            <a:ext cx="1108046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4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bg>
      <p:bgPr>
        <a:solidFill>
          <a:srgbClr val="00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F712B53-CBDF-1E51-756B-8CCB7673FA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0" y="5649254"/>
            <a:ext cx="3355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6AA9F3A-71C3-AE39-DCBE-AE74CF9E8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863" y="5649616"/>
            <a:ext cx="3405644" cy="720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09959AD-6860-34F2-66AD-07BE6D303C2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3078" y="5649616"/>
            <a:ext cx="31658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8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85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xuntatic.xunta.gal/areasTIC/Modernizacion/Administraci%C3%B3n%20Electr%C3%B3nica/ServizosSinatura/SERSIN-AEA_MU_Portafirmas_manualUsuario.pdf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tranet.xunta.gal/portasinaturas" TargetMode="External"/><Relationship Id="rId5" Type="http://schemas.openxmlformats.org/officeDocument/2006/relationships/hyperlink" Target="https://xuntatic.xunta.gal/wikitic/Paginas%20Wiki/indice-administracion-electronica.aspx" TargetMode="External"/><Relationship Id="rId4" Type="http://schemas.openxmlformats.org/officeDocument/2006/relationships/hyperlink" Target="https://xuntatic.xunta.gal/areasTIC/Modernizacion/Administraci%C3%B3n%20Electr%C3%B3nica/ServizosSinatura/SERSIN-NAEA_MU_Portafirmas_manualUsuario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oporte-adixital@xunta.ga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dmine-proxectosdes.xunta.gal/proxectos-des/projects/coordinacion-soporte-administracion-electronica-sts/wiki/Formularios_de_solicitude_de_consumo#FIRMA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ede.xunta.gal/es/a-sede/actuacions-administrativas-automatizada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zosfirma.xunta.es/Portafirmas/PortafirmasService.svc?wsdl" TargetMode="External"/><Relationship Id="rId2" Type="http://schemas.openxmlformats.org/officeDocument/2006/relationships/hyperlink" Target="https://servizosfirma.stg.xunta.local/Portafirmas/PortafirmasService.svc?wsd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8">
            <a:extLst>
              <a:ext uri="{FF2B5EF4-FFF2-40B4-BE49-F238E27FC236}">
                <a16:creationId xmlns:a16="http://schemas.microsoft.com/office/drawing/2014/main" id="{0C4DF3F7-C5CB-0F49-A21B-54B11E58CE82}"/>
              </a:ext>
            </a:extLst>
          </p:cNvPr>
          <p:cNvSpPr txBox="1"/>
          <p:nvPr/>
        </p:nvSpPr>
        <p:spPr>
          <a:xfrm>
            <a:off x="1015999" y="6004800"/>
            <a:ext cx="3065807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lang="es-ES" sz="2000">
                <a:solidFill>
                  <a:schemeClr val="bg1"/>
                </a:solidFill>
                <a:latin typeface="Xunta Sans" pitchFamily="50" charset="0"/>
              </a:rPr>
              <a:t>29/05/2026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58C09DD-725D-C94C-992A-D759E2A83552}"/>
              </a:ext>
            </a:extLst>
          </p:cNvPr>
          <p:cNvSpPr txBox="1"/>
          <p:nvPr/>
        </p:nvSpPr>
        <p:spPr>
          <a:xfrm>
            <a:off x="-118664" y="-1040616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>
                <a:latin typeface="Xunta Sans" pitchFamily="2" charset="77"/>
              </a:rPr>
              <a:t>PORTADA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" y="720000"/>
            <a:ext cx="3355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n 17" descr="Logotipo&#10;&#10;El contenido generado por IA puede ser incorrecto.">
            <a:extLst>
              <a:ext uri="{FF2B5EF4-FFF2-40B4-BE49-F238E27FC236}">
                <a16:creationId xmlns:a16="http://schemas.microsoft.com/office/drawing/2014/main" id="{BBB07C8C-49CA-D077-63AA-5EBCD9490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193" y="720362"/>
            <a:ext cx="3405644" cy="720000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B887C17C-2DD1-EA5B-DEE4-8B6623B3C1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2184" y="720362"/>
            <a:ext cx="3165843" cy="720000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810BD392-7AE3-B7DB-B07C-1FD1FA04BDA3}"/>
              </a:ext>
            </a:extLst>
          </p:cNvPr>
          <p:cNvSpPr txBox="1"/>
          <p:nvPr/>
        </p:nvSpPr>
        <p:spPr>
          <a:xfrm>
            <a:off x="1003935" y="3068011"/>
            <a:ext cx="7234291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gl-ES" sz="4000" b="1" noProof="0">
                <a:solidFill>
                  <a:srgbClr val="FFFFFF"/>
                </a:solidFill>
                <a:latin typeface="Xunta Sans"/>
                <a:cs typeface="Xunta Sans"/>
              </a:rPr>
              <a:t>PLATAFORMA DE SINATURA ELECTRÓNICA</a:t>
            </a:r>
            <a:endParaRPr lang="gl-ES" sz="3500" noProof="0">
              <a:latin typeface="Xunta Sans"/>
              <a:cs typeface="Xunta Sans"/>
            </a:endParaRPr>
          </a:p>
          <a:p>
            <a:pPr>
              <a:lnSpc>
                <a:spcPct val="100000"/>
              </a:lnSpc>
            </a:pPr>
            <a:r>
              <a:rPr lang="gl-ES" sz="3200" noProof="0">
                <a:solidFill>
                  <a:srgbClr val="FFFFFF"/>
                </a:solidFill>
                <a:latin typeface="Xunta Sans"/>
                <a:cs typeface="Xunta Sans"/>
              </a:rPr>
              <a:t>Formación para a integración</a:t>
            </a:r>
            <a:endParaRPr lang="gl-ES" sz="3200" noProof="0">
              <a:latin typeface="Xunta Sans"/>
              <a:cs typeface="Xunta Sans"/>
            </a:endParaRPr>
          </a:p>
        </p:txBody>
      </p:sp>
    </p:spTree>
    <p:extLst>
      <p:ext uri="{BB962C8B-B14F-4D97-AF65-F5344CB8AC3E}">
        <p14:creationId xmlns:p14="http://schemas.microsoft.com/office/powerpoint/2010/main" val="269903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19EB5-FE4F-3940-6ADF-EA82686E5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185D2F99-1F1C-7E1E-F1F2-E4102E76273C}"/>
              </a:ext>
            </a:extLst>
          </p:cNvPr>
          <p:cNvSpPr txBox="1"/>
          <p:nvPr/>
        </p:nvSpPr>
        <p:spPr>
          <a:xfrm>
            <a:off x="749849" y="927174"/>
            <a:ext cx="1056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gl-ES" sz="32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Sinatura integrada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35ADD7-AFEC-95E0-D2E7-C01681E12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835" y="1630394"/>
            <a:ext cx="9262330" cy="50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5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C6547-B27A-30AA-4C2E-1B03485C1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FFCC673-B85D-A850-3C4D-09DD73E065D4}"/>
              </a:ext>
            </a:extLst>
          </p:cNvPr>
          <p:cNvGrpSpPr/>
          <p:nvPr/>
        </p:nvGrpSpPr>
        <p:grpSpPr>
          <a:xfrm>
            <a:off x="11430000" y="355600"/>
            <a:ext cx="762000" cy="406950"/>
            <a:chOff x="6721434" y="355600"/>
            <a:chExt cx="762000" cy="406950"/>
          </a:xfrm>
        </p:grpSpPr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CF0FB055-7E24-D154-E75E-69DDE680B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5259" t="14876" r="76524"/>
            <a:stretch/>
          </p:blipFill>
          <p:spPr>
            <a:xfrm>
              <a:off x="7229434" y="355600"/>
              <a:ext cx="254000" cy="406950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2CD56FD2-6BB0-056A-F983-4930E45F5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5259" t="14876" r="76524"/>
            <a:stretch/>
          </p:blipFill>
          <p:spPr>
            <a:xfrm>
              <a:off x="6975434" y="355600"/>
              <a:ext cx="254000" cy="40695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A2825FA6-8C4E-DBA5-4560-C204DFB21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5259" t="14876" r="76524"/>
            <a:stretch/>
          </p:blipFill>
          <p:spPr>
            <a:xfrm>
              <a:off x="6721434" y="355600"/>
              <a:ext cx="254000" cy="406950"/>
            </a:xfrm>
            <a:prstGeom prst="rect">
              <a:avLst/>
            </a:prstGeom>
          </p:spPr>
        </p:pic>
      </p:grpSp>
      <p:sp>
        <p:nvSpPr>
          <p:cNvPr id="41" name="object 10">
            <a:extLst>
              <a:ext uri="{FF2B5EF4-FFF2-40B4-BE49-F238E27FC236}">
                <a16:creationId xmlns:a16="http://schemas.microsoft.com/office/drawing/2014/main" id="{74AD90FF-E868-3DBB-0B25-96CE4E4F95FA}"/>
              </a:ext>
            </a:extLst>
          </p:cNvPr>
          <p:cNvSpPr txBox="1"/>
          <p:nvPr/>
        </p:nvSpPr>
        <p:spPr>
          <a:xfrm>
            <a:off x="742697" y="2145081"/>
            <a:ext cx="9462351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gl-ES" sz="6000" spc="-5">
                <a:solidFill>
                  <a:srgbClr val="FFFFFF"/>
                </a:solidFill>
                <a:latin typeface="Xunta Sans"/>
                <a:cs typeface="Xunta Sans"/>
              </a:rPr>
              <a:t>Documentación e soporte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F2D5992-A941-2F24-17FC-CDA82BC23F46}"/>
              </a:ext>
            </a:extLst>
          </p:cNvPr>
          <p:cNvSpPr txBox="1"/>
          <p:nvPr/>
        </p:nvSpPr>
        <p:spPr>
          <a:xfrm>
            <a:off x="-118664" y="-1040616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>
                <a:latin typeface="Xunta Sans" pitchFamily="2" charset="77"/>
              </a:rPr>
              <a:t>SEPARATA</a:t>
            </a:r>
          </a:p>
        </p:txBody>
      </p:sp>
    </p:spTree>
    <p:extLst>
      <p:ext uri="{BB962C8B-B14F-4D97-AF65-F5344CB8AC3E}">
        <p14:creationId xmlns:p14="http://schemas.microsoft.com/office/powerpoint/2010/main" val="324001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097EA-FCBF-C4AE-C113-0F01D33AF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BECD57CD-0264-D6D1-7862-A81777AD2CFE}"/>
              </a:ext>
            </a:extLst>
          </p:cNvPr>
          <p:cNvGrpSpPr/>
          <p:nvPr/>
        </p:nvGrpSpPr>
        <p:grpSpPr>
          <a:xfrm>
            <a:off x="6443932" y="2536166"/>
            <a:ext cx="5748068" cy="4028536"/>
            <a:chOff x="4972050" y="2088211"/>
            <a:chExt cx="6858000" cy="5112688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6EBC99F-3E9D-129E-44F6-561D9CCB6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4861"/>
            <a:stretch/>
          </p:blipFill>
          <p:spPr>
            <a:xfrm>
              <a:off x="4972050" y="5476874"/>
              <a:ext cx="6858000" cy="1724025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6C56571-18D9-3C78-5E66-DF8896AAC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8" t="13833" r="8307" b="32968"/>
            <a:stretch/>
          </p:blipFill>
          <p:spPr>
            <a:xfrm>
              <a:off x="5733025" y="2088211"/>
              <a:ext cx="5583825" cy="3564147"/>
            </a:xfrm>
            <a:prstGeom prst="rect">
              <a:avLst/>
            </a:prstGeom>
          </p:spPr>
        </p:pic>
      </p:grpSp>
      <p:sp>
        <p:nvSpPr>
          <p:cNvPr id="4" name="object 2">
            <a:extLst>
              <a:ext uri="{FF2B5EF4-FFF2-40B4-BE49-F238E27FC236}">
                <a16:creationId xmlns:a16="http://schemas.microsoft.com/office/drawing/2014/main" id="{60A37E46-DA75-5C99-D3A5-E9A23A00F3AB}"/>
              </a:ext>
            </a:extLst>
          </p:cNvPr>
          <p:cNvSpPr txBox="1"/>
          <p:nvPr/>
        </p:nvSpPr>
        <p:spPr>
          <a:xfrm>
            <a:off x="738000" y="1883084"/>
            <a:ext cx="6196342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</a:rPr>
              <a:t>Manual de integración:</a:t>
            </a:r>
          </a:p>
          <a:p>
            <a:pPr marL="298450" marR="5080" indent="-28575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</a:rPr>
              <a:t>Aplicacións integradas co Arquivo Electrónico Administrativo (ARPAD): </a:t>
            </a: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  <a:hlinkClick r:id="rId3"/>
              </a:rPr>
              <a:t>https://xuntatic.xunta.gal/areasTIC/Modernizacion/Administraci%C3%B3n%20Electr%C3%B3nica/ServizosSinatura/SERSIN-AEA_MU_Portafirmas_manualUsuario.pdf</a:t>
            </a:r>
            <a:endParaRPr lang="gl-ES" spc="-5" noProof="0" dirty="0">
              <a:solidFill>
                <a:srgbClr val="6D6E71"/>
              </a:solidFill>
              <a:latin typeface="Xunta Sans" panose="00000500000000000000" pitchFamily="50" charset="0"/>
            </a:endParaRPr>
          </a:p>
          <a:p>
            <a:pPr marL="298450" marR="5080" indent="-28575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</a:rPr>
              <a:t>Aplicacións </a:t>
            </a:r>
            <a:r>
              <a:rPr lang="gl-ES" b="1" spc="-5" noProof="0" dirty="0">
                <a:solidFill>
                  <a:srgbClr val="6D6E71"/>
                </a:solidFill>
                <a:latin typeface="Xunta Sans" panose="00000500000000000000" pitchFamily="50" charset="0"/>
              </a:rPr>
              <a:t>non</a:t>
            </a: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</a:rPr>
              <a:t> integradas co Arquivo Electrónico Administrativo (ARPAD): </a:t>
            </a: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  <a:hlinkClick r:id="rId4"/>
              </a:rPr>
              <a:t>https://xuntatic.xunta.gal/areasTIC/Modernizacion/Administraci%C3%B3n%20Electr%C3%B3nica/ServizosSinatura/SERSIN-NAEA_MU_Portafirmas_manualUsuario.pdf</a:t>
            </a: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</a:rPr>
              <a:t> </a:t>
            </a:r>
          </a:p>
          <a:p>
            <a:pPr marL="298450" marR="5080" indent="-285750" algn="just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gl-ES" spc="-5" noProof="0" dirty="0">
              <a:solidFill>
                <a:srgbClr val="6D6E71"/>
              </a:solidFill>
              <a:latin typeface="Xunta Sans" panose="00000500000000000000" pitchFamily="50" charset="0"/>
            </a:endParaRPr>
          </a:p>
          <a:p>
            <a:pPr marL="12700" marR="5080" algn="just">
              <a:spcBef>
                <a:spcPts val="95"/>
              </a:spcBef>
            </a:pP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</a:rPr>
              <a:t>Máis información en:</a:t>
            </a:r>
          </a:p>
          <a:p>
            <a:pPr marL="298450" marR="5080" indent="-28575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  <a:hlinkClick r:id="rId5"/>
              </a:rPr>
              <a:t>https://xuntatic.xunta.gal/wikitic/Paginas%20Wiki/indice-administracion-electronica.aspx</a:t>
            </a: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</a:rPr>
              <a:t> </a:t>
            </a:r>
          </a:p>
          <a:p>
            <a:pPr marL="298450" marR="5080" indent="-28575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  <a:cs typeface="Xunta Sans" panose="00000500000000000000" pitchFamily="50" charset="0"/>
                <a:hlinkClick r:id="rId6"/>
              </a:rPr>
              <a:t>https://intranet.xunta.gal/portasinaturas</a:t>
            </a:r>
            <a:r>
              <a:rPr lang="gl-ES" spc="-5" noProof="0" dirty="0">
                <a:solidFill>
                  <a:srgbClr val="6D6E71"/>
                </a:solidFill>
                <a:latin typeface="Xunta Sans" panose="00000500000000000000" pitchFamily="50" charset="0"/>
                <a:cs typeface="Xunta Sans" panose="00000500000000000000" pitchFamily="50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7C89EF-0075-10D0-F6D2-CCA2CC5D5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822" y="2670697"/>
            <a:ext cx="4370710" cy="2506343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5F5E12E4-4C2A-A1CD-FDFC-DFD1D3CB8C89}"/>
              </a:ext>
            </a:extLst>
          </p:cNvPr>
          <p:cNvSpPr txBox="1"/>
          <p:nvPr/>
        </p:nvSpPr>
        <p:spPr>
          <a:xfrm>
            <a:off x="749849" y="927174"/>
            <a:ext cx="1056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Documentación</a:t>
            </a:r>
          </a:p>
        </p:txBody>
      </p:sp>
    </p:spTree>
    <p:extLst>
      <p:ext uri="{BB962C8B-B14F-4D97-AF65-F5344CB8AC3E}">
        <p14:creationId xmlns:p14="http://schemas.microsoft.com/office/powerpoint/2010/main" val="914319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3E43A-8641-9211-3684-3A4339F4C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903C432-E062-8214-2A69-F304B38BDE8B}"/>
              </a:ext>
            </a:extLst>
          </p:cNvPr>
          <p:cNvSpPr txBox="1"/>
          <p:nvPr/>
        </p:nvSpPr>
        <p:spPr>
          <a:xfrm>
            <a:off x="754450" y="2124624"/>
            <a:ext cx="10562400" cy="31745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 panose="00000500000000000000"/>
              </a:rPr>
              <a:t>O equipo de </a:t>
            </a:r>
            <a:r>
              <a:rPr lang="gl-ES" b="1" spc="-5">
                <a:solidFill>
                  <a:srgbClr val="6D6E71"/>
                </a:solidFill>
                <a:latin typeface="Xunta Sans" panose="00000500000000000000"/>
              </a:rPr>
              <a:t>Soporte ADixital</a:t>
            </a:r>
            <a:r>
              <a:rPr lang="gl-ES" spc="-5">
                <a:solidFill>
                  <a:srgbClr val="6D6E71"/>
                </a:solidFill>
                <a:latin typeface="Xunta Sans" panose="00000500000000000000"/>
              </a:rPr>
              <a:t> é o grupo encargado do primeiro nivel de soporte das aplicacións integradas coa Plataforma de sinatura.</a:t>
            </a:r>
          </a:p>
          <a:p>
            <a:pPr marL="12700" marR="5080" algn="just">
              <a:spcBef>
                <a:spcPts val="95"/>
              </a:spcBef>
            </a:pPr>
            <a:endParaRPr lang="gl-ES" b="1" spc="-5">
              <a:solidFill>
                <a:srgbClr val="6D6E71"/>
              </a:solidFill>
              <a:latin typeface="Xunta Sans" panose="00000500000000000000"/>
            </a:endParaRPr>
          </a:p>
          <a:p>
            <a:pPr marL="12700" marR="5080" algn="just">
              <a:spcBef>
                <a:spcPts val="95"/>
              </a:spcBef>
            </a:pPr>
            <a:r>
              <a:rPr lang="gl-ES" b="1" spc="-5">
                <a:solidFill>
                  <a:srgbClr val="6D6E71"/>
                </a:solidFill>
                <a:latin typeface="Xunta Sans" panose="00000500000000000000"/>
              </a:rPr>
              <a:t>Cola de OTRS</a:t>
            </a:r>
            <a:endParaRPr lang="gl-ES" spc="-5">
              <a:solidFill>
                <a:srgbClr val="6D6E71"/>
              </a:solidFill>
              <a:latin typeface="Xunta Sans" panose="00000500000000000000"/>
            </a:endParaRPr>
          </a:p>
          <a:p>
            <a:pPr marL="755650" marR="5080" lvl="1" indent="-285750" algn="just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spc="-5">
                <a:solidFill>
                  <a:srgbClr val="6D6E71"/>
                </a:solidFill>
                <a:latin typeface="Xunta Sans" panose="00000500000000000000"/>
              </a:rPr>
              <a:t>APLICACIONS</a:t>
            </a:r>
          </a:p>
          <a:p>
            <a:pPr marL="469900" marR="5080" lvl="1" algn="just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 panose="00000500000000000000"/>
              </a:rPr>
              <a:t>          E-ADMINISTRACION</a:t>
            </a:r>
          </a:p>
          <a:p>
            <a:pPr marL="927100" marR="5080" lvl="2" algn="just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 panose="00000500000000000000"/>
              </a:rPr>
              <a:t>      ADIXITAL</a:t>
            </a:r>
          </a:p>
          <a:p>
            <a:pPr marL="927100" marR="5080" lvl="2" algn="just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 panose="00000500000000000000"/>
              </a:rPr>
              <a:t>          INTEGRACIONS AE</a:t>
            </a:r>
          </a:p>
          <a:p>
            <a:pPr marL="12700" marR="5080" algn="just">
              <a:spcBef>
                <a:spcPts val="95"/>
              </a:spcBef>
            </a:pPr>
            <a:endParaRPr lang="gl-ES" spc="-5">
              <a:solidFill>
                <a:srgbClr val="6D6E71"/>
              </a:solidFill>
              <a:latin typeface="Xunta Sans" panose="00000500000000000000"/>
            </a:endParaRPr>
          </a:p>
          <a:p>
            <a:pPr marL="12700" marR="5080" algn="just">
              <a:spcBef>
                <a:spcPts val="95"/>
              </a:spcBef>
            </a:pPr>
            <a:r>
              <a:rPr lang="gl-ES" b="1" spc="-5">
                <a:solidFill>
                  <a:srgbClr val="6D6E71"/>
                </a:solidFill>
                <a:latin typeface="Xunta Sans" panose="00000500000000000000"/>
              </a:rPr>
              <a:t>Conta de correo</a:t>
            </a:r>
            <a:endParaRPr lang="gl-ES" spc="-5">
              <a:solidFill>
                <a:srgbClr val="6D6E71"/>
              </a:solidFill>
              <a:latin typeface="Xunta Sans" panose="00000500000000000000"/>
              <a:hlinkClick r:id="rId2"/>
            </a:endParaRPr>
          </a:p>
          <a:p>
            <a:pPr marL="755650" marR="5080" lvl="1" indent="-285750" algn="just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spc="-5">
                <a:solidFill>
                  <a:srgbClr val="6D6E71"/>
                </a:solidFill>
                <a:latin typeface="Xunta Sans" panose="00000500000000000000"/>
                <a:hlinkClick r:id="rId2"/>
              </a:rPr>
              <a:t>soporte-adixital@xunta.gal</a:t>
            </a:r>
            <a:endParaRPr lang="gl-ES" spc="-5">
              <a:solidFill>
                <a:srgbClr val="6D6E71"/>
              </a:solidFill>
              <a:latin typeface="Xunta Sans" panose="0000050000000000000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C27F2D26-8F34-9F62-8744-F7872C4108C3}"/>
              </a:ext>
            </a:extLst>
          </p:cNvPr>
          <p:cNvSpPr txBox="1"/>
          <p:nvPr/>
        </p:nvSpPr>
        <p:spPr>
          <a:xfrm>
            <a:off x="738000" y="1028700"/>
            <a:ext cx="10562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0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Canles de soporte</a:t>
            </a:r>
          </a:p>
        </p:txBody>
      </p:sp>
    </p:spTree>
    <p:extLst>
      <p:ext uri="{BB962C8B-B14F-4D97-AF65-F5344CB8AC3E}">
        <p14:creationId xmlns:p14="http://schemas.microsoft.com/office/powerpoint/2010/main" val="345053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3667B-C1D8-B9CB-240C-3C8CA87A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2">
            <a:extLst>
              <a:ext uri="{FF2B5EF4-FFF2-40B4-BE49-F238E27FC236}">
                <a16:creationId xmlns:a16="http://schemas.microsoft.com/office/drawing/2014/main" id="{7182559A-A3AD-8D90-CFB5-8F4CDC3A5533}"/>
              </a:ext>
            </a:extLst>
          </p:cNvPr>
          <p:cNvSpPr txBox="1"/>
          <p:nvPr/>
        </p:nvSpPr>
        <p:spPr>
          <a:xfrm>
            <a:off x="788400" y="2002596"/>
            <a:ext cx="10512000" cy="3110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gl-ES" sz="1800" spc="-5" noProof="0">
                <a:solidFill>
                  <a:srgbClr val="6D6E71"/>
                </a:solidFill>
                <a:latin typeface="Xunta Sans"/>
                <a:cs typeface="Xunta Sans"/>
              </a:rPr>
              <a:t>A solicitude de consumo do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s servizos de sinatura realízase mediante un </a:t>
            </a:r>
            <a:r>
              <a:rPr lang="gl-ES" spc="-5" noProof="0" err="1">
                <a:solidFill>
                  <a:srgbClr val="6D6E71"/>
                </a:solidFill>
                <a:latin typeface="Xunta Sans"/>
                <a:cs typeface="Xunta Sans"/>
              </a:rPr>
              <a:t>ticket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 OTRS seguindo o formato que se indica en 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  <a:hlinkClick r:id="rId2"/>
              </a:rPr>
              <a:t>https://redmine-proxectosdes.xunta.gal/proxectos-des/projects/coordinacion-soporte-administracion-electronica-sts/wiki/Formularios_de_solicitude_de_consumo#FIRMA</a:t>
            </a:r>
            <a:endParaRPr lang="gl-ES" spc="-5" noProof="0">
              <a:solidFill>
                <a:srgbClr val="6D6E71"/>
              </a:solidFill>
              <a:latin typeface="Xunta Sans"/>
              <a:cs typeface="Xunta Sans"/>
            </a:endParaRPr>
          </a:p>
          <a:p>
            <a:pPr marL="12700" marR="5080">
              <a:spcBef>
                <a:spcPts val="95"/>
              </a:spcBef>
            </a:pPr>
            <a:endParaRPr lang="gl-ES" sz="1800" spc="-5" noProof="0">
              <a:solidFill>
                <a:srgbClr val="6D6E71"/>
              </a:solidFill>
              <a:latin typeface="Xunta Sans"/>
              <a:cs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gl-ES" sz="1800" spc="-5" noProof="0" err="1">
                <a:solidFill>
                  <a:srgbClr val="6D6E71"/>
                </a:solidFill>
                <a:latin typeface="Xunta Sans"/>
                <a:cs typeface="Xunta Sans"/>
              </a:rPr>
              <a:t>Ademáis</a:t>
            </a:r>
            <a:r>
              <a:rPr lang="gl-ES" sz="1800" spc="-5" noProof="0">
                <a:solidFill>
                  <a:srgbClr val="6D6E71"/>
                </a:solidFill>
                <a:latin typeface="Xunta Sans"/>
                <a:cs typeface="Xunta Sans"/>
              </a:rPr>
              <a:t> da información común, no apartado de </a:t>
            </a:r>
            <a:r>
              <a:rPr lang="gl-ES" sz="1800" i="1" spc="-5" noProof="0">
                <a:solidFill>
                  <a:srgbClr val="6D6E71"/>
                </a:solidFill>
                <a:latin typeface="Xunta Sans"/>
                <a:cs typeface="Xunta Sans"/>
              </a:rPr>
              <a:t>Observacións</a:t>
            </a:r>
            <a:r>
              <a:rPr lang="gl-ES" sz="1800" spc="-5" noProof="0">
                <a:solidFill>
                  <a:srgbClr val="6D6E71"/>
                </a:solidFill>
                <a:latin typeface="Xunta Sans"/>
                <a:cs typeface="Xunta Sans"/>
              </a:rPr>
              <a:t> debe indicarse se a aplicación precisa a instalación dun certificado de selo para realizar sinaturas desatendidas e se vai a facer uso de colas para a recepción de avisos, indicando o nome da cola que se vai a empregar.</a:t>
            </a:r>
          </a:p>
          <a:p>
            <a:pPr marL="12700" marR="5080">
              <a:spcBef>
                <a:spcPts val="95"/>
              </a:spcBef>
            </a:pPr>
            <a:endParaRPr lang="gl-ES" spc="-5" noProof="0">
              <a:solidFill>
                <a:srgbClr val="6D6E71"/>
              </a:solidFill>
              <a:latin typeface="Xunta Sans"/>
              <a:cs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As contornas de probas das aplicacións deben integrarse contra a </a:t>
            </a:r>
            <a:r>
              <a:rPr lang="gl-ES" b="1" spc="-5" noProof="0">
                <a:solidFill>
                  <a:srgbClr val="6D6E71"/>
                </a:solidFill>
                <a:latin typeface="Xunta Sans"/>
                <a:cs typeface="Xunta Sans"/>
              </a:rPr>
              <a:t>contorna de STG dos servizos de sinatura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.</a:t>
            </a:r>
            <a:r>
              <a:rPr lang="gl-ES" b="1" spc="-5" noProof="0">
                <a:solidFill>
                  <a:srgbClr val="6D6E71"/>
                </a:solidFill>
                <a:latin typeface="Xunta Sans"/>
                <a:cs typeface="Xunta Sans"/>
              </a:rPr>
              <a:t> Non se </a:t>
            </a:r>
            <a:r>
              <a:rPr lang="gl-ES" b="1" spc="-5" noProof="0" err="1">
                <a:solidFill>
                  <a:srgbClr val="6D6E71"/>
                </a:solidFill>
                <a:latin typeface="Xunta Sans"/>
                <a:cs typeface="Xunta Sans"/>
              </a:rPr>
              <a:t>otorgan</a:t>
            </a:r>
            <a:r>
              <a:rPr lang="gl-ES" b="1" spc="-5" noProof="0">
                <a:solidFill>
                  <a:srgbClr val="6D6E71"/>
                </a:solidFill>
                <a:latin typeface="Xunta Sans"/>
                <a:cs typeface="Xunta Sans"/>
              </a:rPr>
              <a:t> permisos para consumir a contorna de DEV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.</a:t>
            </a:r>
          </a:p>
        </p:txBody>
      </p:sp>
      <p:sp>
        <p:nvSpPr>
          <p:cNvPr id="98" name="object 7">
            <a:extLst>
              <a:ext uri="{FF2B5EF4-FFF2-40B4-BE49-F238E27FC236}">
                <a16:creationId xmlns:a16="http://schemas.microsoft.com/office/drawing/2014/main" id="{044876FC-2BCE-1A10-11C1-9F505D0D2411}"/>
              </a:ext>
            </a:extLst>
          </p:cNvPr>
          <p:cNvSpPr txBox="1"/>
          <p:nvPr/>
        </p:nvSpPr>
        <p:spPr>
          <a:xfrm>
            <a:off x="738000" y="1028700"/>
            <a:ext cx="10562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gl-ES" sz="4000" b="1" spc="-5" noProof="0">
                <a:solidFill>
                  <a:srgbClr val="007AB5"/>
                </a:solidFill>
                <a:latin typeface="Xunta Sans" pitchFamily="2" charset="77"/>
                <a:cs typeface="Xunta Sans"/>
              </a:rPr>
              <a:t>Procedemento de autorización</a:t>
            </a:r>
          </a:p>
        </p:txBody>
      </p:sp>
    </p:spTree>
    <p:extLst>
      <p:ext uri="{BB962C8B-B14F-4D97-AF65-F5344CB8AC3E}">
        <p14:creationId xmlns:p14="http://schemas.microsoft.com/office/powerpoint/2010/main" val="354145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0" y="5649254"/>
            <a:ext cx="3355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1A83D226-E4D8-BC10-8C6E-B963276CF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863" y="5649616"/>
            <a:ext cx="3405644" cy="720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79F244C-9947-790C-7E4D-E2B986E641E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3078" y="5649616"/>
            <a:ext cx="3165843" cy="720000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DA98EAD2-0F2D-8074-7DFC-28C8982B46C7}"/>
              </a:ext>
            </a:extLst>
          </p:cNvPr>
          <p:cNvSpPr txBox="1"/>
          <p:nvPr/>
        </p:nvSpPr>
        <p:spPr>
          <a:xfrm>
            <a:off x="742698" y="2145081"/>
            <a:ext cx="5865492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gl-ES" sz="6000" spc="-5">
                <a:solidFill>
                  <a:srgbClr val="FFFFFF"/>
                </a:solidFill>
                <a:latin typeface="Xunta Sans"/>
                <a:cs typeface="Xunta Sans"/>
              </a:rPr>
              <a:t>Grazas</a:t>
            </a:r>
          </a:p>
        </p:txBody>
      </p:sp>
    </p:spTree>
    <p:extLst>
      <p:ext uri="{BB962C8B-B14F-4D97-AF65-F5344CB8AC3E}">
        <p14:creationId xmlns:p14="http://schemas.microsoft.com/office/powerpoint/2010/main" val="70526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48CC7-EFCC-BC99-235D-769EEA6A7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2">
            <a:extLst>
              <a:ext uri="{FF2B5EF4-FFF2-40B4-BE49-F238E27FC236}">
                <a16:creationId xmlns:a16="http://schemas.microsoft.com/office/drawing/2014/main" id="{AF7E782C-1CD5-CE12-2F34-04249A10BAE4}"/>
              </a:ext>
            </a:extLst>
          </p:cNvPr>
          <p:cNvSpPr txBox="1"/>
          <p:nvPr/>
        </p:nvSpPr>
        <p:spPr>
          <a:xfrm>
            <a:off x="749849" y="1649711"/>
            <a:ext cx="10512000" cy="3677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gl-ES" b="1" spc="-5">
                <a:solidFill>
                  <a:srgbClr val="007AB5"/>
                </a:solidFill>
                <a:latin typeface="Xunta Sans" pitchFamily="2" charset="77"/>
              </a:rPr>
              <a:t>Que tipos de sinatura permite a plataforma?</a:t>
            </a:r>
            <a:b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</a:b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En función do tipo de sinatura categorizamos as solicitudes nos seguintes tipos:</a:t>
            </a:r>
          </a:p>
          <a:p>
            <a:pPr marL="12700" marR="5080">
              <a:spcBef>
                <a:spcPts val="95"/>
              </a:spcBef>
            </a:pP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Solicitude de sinatura manual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: solicitude que será asinada por un ou varios asinantes co seu certificado dixital a través dalgún dos portais web da plataforma de sinatura.</a:t>
            </a:r>
          </a:p>
          <a:p>
            <a:pPr marL="298450" marR="5080" indent="-285750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Solicitude de sinatura directa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: solicitude que será asinada no servidor co selo electrónico asociado ao usuario de aplicación que solicita a sinatura. Da soporte ás operacións de sinatura de documentos con selo electrónico definidas nas 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  <a:hlinkClick r:id="rId2"/>
              </a:rPr>
              <a:t>Actuacións Administrativas Automatizadas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.</a:t>
            </a:r>
          </a:p>
          <a:p>
            <a:pPr marL="755650" marR="5080" lvl="1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Unha actuación administrativa automatizada é "calquera acto ou actuación realizada integramente a través de medios electrónicos por unha Administración pública no marco dun procedemento administrativo e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na que non interviñese de forma directa un empregado público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".</a:t>
            </a:r>
            <a:endParaRPr lang="gl-ES" spc="-5" noProof="0" dirty="0">
              <a:solidFill>
                <a:srgbClr val="6D6E71"/>
              </a:solidFill>
              <a:latin typeface="Xunta Sans"/>
              <a:cs typeface="Xunta Sans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1F8B1946-E9D0-A28B-D5AE-4399B5B9070B}"/>
              </a:ext>
            </a:extLst>
          </p:cNvPr>
          <p:cNvSpPr txBox="1"/>
          <p:nvPr/>
        </p:nvSpPr>
        <p:spPr>
          <a:xfrm>
            <a:off x="749849" y="927174"/>
            <a:ext cx="1056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Preguntas frecuentes</a:t>
            </a:r>
          </a:p>
        </p:txBody>
      </p:sp>
    </p:spTree>
    <p:extLst>
      <p:ext uri="{BB962C8B-B14F-4D97-AF65-F5344CB8AC3E}">
        <p14:creationId xmlns:p14="http://schemas.microsoft.com/office/powerpoint/2010/main" val="339316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6C24C-12DA-0B09-1EE9-55194C3A3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2">
            <a:extLst>
              <a:ext uri="{FF2B5EF4-FFF2-40B4-BE49-F238E27FC236}">
                <a16:creationId xmlns:a16="http://schemas.microsoft.com/office/drawing/2014/main" id="{1E1E91AA-CCAA-1007-08AB-77576F46D2EC}"/>
              </a:ext>
            </a:extLst>
          </p:cNvPr>
          <p:cNvSpPr txBox="1"/>
          <p:nvPr/>
        </p:nvSpPr>
        <p:spPr>
          <a:xfrm>
            <a:off x="749849" y="1633715"/>
            <a:ext cx="10512000" cy="39671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gl-ES" b="1" spc="-5">
                <a:solidFill>
                  <a:srgbClr val="007AB5"/>
                </a:solidFill>
                <a:latin typeface="Xunta Sans" pitchFamily="2" charset="77"/>
              </a:rPr>
              <a:t>Que tipos de usuario asinante existen na plataforma?</a:t>
            </a: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Usuario asinante interno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: son usuarios con conta no directorio activo (DA) que asinan as solicitudes dende o portal de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Portasinaturas 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empregando o seu certificado local con Autofirma. Para poder enviar unha solicitude de sinatura a un usuario interno a persoa debe estar dada de alta no sistema co rol de asinante. Determinados cargos teñen tamén a opción de realizar as sinaturas cun certificado na nube a través do portal de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Sala de sinaturas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.</a:t>
            </a: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     Cando na solicitude de sinatura se indica o usuario do DA debe poñerse o prefixo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xunta\</a:t>
            </a: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12700" marR="5080">
              <a:spcBef>
                <a:spcPts val="95"/>
              </a:spcBef>
            </a:pP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Usuario asinante externo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: son usuarios sen conta no directorio activo (DA) que asinan as solicitudes dende o portal de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Sala de Sinaturas 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empregando o seu certificado local con Autofirma. Cando se envía unha solicitude de sinatura a un usuario externo este dase de alta de forma automática, se non existe xa no sistema, cos datos da solicitude.</a:t>
            </a:r>
          </a:p>
          <a:p>
            <a:pPr marL="12700" marR="5080">
              <a:spcBef>
                <a:spcPts val="95"/>
              </a:spcBef>
            </a:pPr>
            <a:endParaRPr lang="es-ES" spc="-5">
              <a:solidFill>
                <a:srgbClr val="6D6E71"/>
              </a:solidFill>
              <a:latin typeface="Xunta Sans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C71B162F-1E49-3718-0666-75967BDB4E55}"/>
              </a:ext>
            </a:extLst>
          </p:cNvPr>
          <p:cNvSpPr txBox="1"/>
          <p:nvPr/>
        </p:nvSpPr>
        <p:spPr>
          <a:xfrm>
            <a:off x="749849" y="927174"/>
            <a:ext cx="1056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Preguntas frecuentes</a:t>
            </a:r>
          </a:p>
        </p:txBody>
      </p:sp>
    </p:spTree>
    <p:extLst>
      <p:ext uri="{BB962C8B-B14F-4D97-AF65-F5344CB8AC3E}">
        <p14:creationId xmlns:p14="http://schemas.microsoft.com/office/powerpoint/2010/main" val="378616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3C9EC-65D2-D027-06FB-8EF10407E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2">
            <a:extLst>
              <a:ext uri="{FF2B5EF4-FFF2-40B4-BE49-F238E27FC236}">
                <a16:creationId xmlns:a16="http://schemas.microsoft.com/office/drawing/2014/main" id="{7BB74FC5-B697-738C-6F66-6507FD27E62F}"/>
              </a:ext>
            </a:extLst>
          </p:cNvPr>
          <p:cNvSpPr txBox="1"/>
          <p:nvPr/>
        </p:nvSpPr>
        <p:spPr>
          <a:xfrm>
            <a:off x="749849" y="1633715"/>
            <a:ext cx="10512000" cy="399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gl-ES" b="1" spc="-5">
                <a:solidFill>
                  <a:srgbClr val="007AB5"/>
                </a:solidFill>
                <a:latin typeface="Xunta Sans" pitchFamily="2" charset="77"/>
              </a:rPr>
              <a:t>Que perfís pode ter un usuario na aplicación?</a:t>
            </a: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Asinante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: a persoa á que vai dirixida a solicitude de sinatura. No caso das sinaturas desatendidas será un usuario de aplicación.</a:t>
            </a: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Solicitante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: a persoa que figura como creadora da solicitude. Pode ser un usuario de aplicación.</a:t>
            </a: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Revisor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: c</a:t>
            </a:r>
            <a:r>
              <a:rPr lang="pt-BR" spc="-5">
                <a:solidFill>
                  <a:srgbClr val="6D6E71"/>
                </a:solidFill>
                <a:latin typeface="Xunta Sans"/>
                <a:cs typeface="Xunta Sans"/>
              </a:rPr>
              <a:t>ada asinante interno pode ter un ou varias persoas revisoras asociadas. Cando a persoa asinante reciba unha nova solicitude, esta non aparecerá na súa bandexa de solicitudes pendentes ata que sexa aprobada por algunha das persoas revisoras.</a:t>
            </a: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pt-BR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pt-BR" b="1" spc="-5">
                <a:solidFill>
                  <a:srgbClr val="007AB5"/>
                </a:solidFill>
                <a:latin typeface="Xunta Sans" pitchFamily="2" charset="77"/>
              </a:rPr>
              <a:t>Quen pode invalidar un documento asinado?</a:t>
            </a:r>
          </a:p>
          <a:p>
            <a:pPr marL="12700" marR="5080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Os documentos asinados poden ser invalidados pola persoa solicitante ou pola persoa asinante cando a solicitude só contén unha sinatura. Os documentos invalidados non poderán ser descargados mediante o seu CVE, pero si poderá consultarse o motivo de invalidación na Sede.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0A102F1A-1B11-EDF2-6676-AC0B5F9079FB}"/>
              </a:ext>
            </a:extLst>
          </p:cNvPr>
          <p:cNvSpPr txBox="1"/>
          <p:nvPr/>
        </p:nvSpPr>
        <p:spPr>
          <a:xfrm>
            <a:off x="749849" y="927174"/>
            <a:ext cx="1056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Preguntas frecuentes</a:t>
            </a:r>
          </a:p>
        </p:txBody>
      </p:sp>
    </p:spTree>
    <p:extLst>
      <p:ext uri="{BB962C8B-B14F-4D97-AF65-F5344CB8AC3E}">
        <p14:creationId xmlns:p14="http://schemas.microsoft.com/office/powerpoint/2010/main" val="55880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8445B-8425-C25E-B567-2B912CED4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2">
            <a:extLst>
              <a:ext uri="{FF2B5EF4-FFF2-40B4-BE49-F238E27FC236}">
                <a16:creationId xmlns:a16="http://schemas.microsoft.com/office/drawing/2014/main" id="{473CDC9E-F5DA-390C-EE03-8802DA3E159B}"/>
              </a:ext>
            </a:extLst>
          </p:cNvPr>
          <p:cNvSpPr txBox="1"/>
          <p:nvPr/>
        </p:nvSpPr>
        <p:spPr>
          <a:xfrm>
            <a:off x="749849" y="1633715"/>
            <a:ext cx="10512000" cy="4005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s-ES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Cal é o número máximo de asinantes dunha solicitude?</a:t>
            </a:r>
          </a:p>
          <a:p>
            <a:pPr marL="12700" marR="5080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O número máximo de asinantes por solicitude é de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9 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para solicitudes con sinatura visible.</a:t>
            </a:r>
            <a:endParaRPr lang="es-ES" b="1" spc="-5">
              <a:solidFill>
                <a:srgbClr val="007AB5"/>
              </a:solidFill>
              <a:latin typeface="Xunta Sans" pitchFamily="2" charset="77"/>
              <a:cs typeface="Xunta Sans"/>
            </a:endParaRPr>
          </a:p>
          <a:p>
            <a:pPr marL="12700" marR="5080">
              <a:spcBef>
                <a:spcPts val="95"/>
              </a:spcBef>
            </a:pP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gl-ES" b="1" spc="-5">
                <a:solidFill>
                  <a:srgbClr val="007AB5"/>
                </a:solidFill>
                <a:latin typeface="Xunta Sans" pitchFamily="2" charset="77"/>
              </a:rPr>
              <a:t>Que formatos de páxina son admitidos pola aplicación para documentos PDF?</a:t>
            </a:r>
          </a:p>
          <a:p>
            <a:pPr marL="12700" marR="5080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Os tamaños de documento aceptados para que o cadro da sinatura apareza na posición correcta son os tamaños estándar A1, A2, A3, A4.</a:t>
            </a:r>
          </a:p>
          <a:p>
            <a:pPr marL="12700" marR="5080">
              <a:spcBef>
                <a:spcPts val="95"/>
              </a:spcBef>
            </a:pP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A sinatura pode non estamparse correctamente se hai diferentes formatos de páxina nun mesmo arquivo PDF.</a:t>
            </a:r>
          </a:p>
          <a:p>
            <a:pPr marL="12700" marR="5080">
              <a:spcBef>
                <a:spcPts val="95"/>
              </a:spcBef>
            </a:pP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es-ES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Pódense asinar documentos que non sexan en formato PDF?</a:t>
            </a:r>
          </a:p>
          <a:p>
            <a:pPr marL="12700" marR="5080">
              <a:spcBef>
                <a:spcPts val="95"/>
              </a:spcBef>
            </a:pPr>
            <a:r>
              <a:rPr lang="pt-BR" spc="-5">
                <a:solidFill>
                  <a:srgbClr val="6D6E71"/>
                </a:solidFill>
                <a:latin typeface="Xunta Sans"/>
              </a:rPr>
              <a:t>Si, non existe ningunha limitación técnica nin funcional. A diferenza entre os PDF e o resto de documentos é que o PDF inclúe a sinatura embebida e no resto de casos a sinatura vai nun ficheiro aparte.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AE37F164-2AB7-282F-707C-1F2FBBF7DC77}"/>
              </a:ext>
            </a:extLst>
          </p:cNvPr>
          <p:cNvSpPr txBox="1"/>
          <p:nvPr/>
        </p:nvSpPr>
        <p:spPr>
          <a:xfrm>
            <a:off x="749849" y="927174"/>
            <a:ext cx="1056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Preguntas frecuentes</a:t>
            </a:r>
          </a:p>
        </p:txBody>
      </p:sp>
    </p:spTree>
    <p:extLst>
      <p:ext uri="{BB962C8B-B14F-4D97-AF65-F5344CB8AC3E}">
        <p14:creationId xmlns:p14="http://schemas.microsoft.com/office/powerpoint/2010/main" val="307186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1F823-A95A-94A3-49B8-81A972B00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2">
            <a:extLst>
              <a:ext uri="{FF2B5EF4-FFF2-40B4-BE49-F238E27FC236}">
                <a16:creationId xmlns:a16="http://schemas.microsoft.com/office/drawing/2014/main" id="{F9C1CCE6-365E-91AD-6E92-0BD04ADE8B18}"/>
              </a:ext>
            </a:extLst>
          </p:cNvPr>
          <p:cNvSpPr txBox="1"/>
          <p:nvPr/>
        </p:nvSpPr>
        <p:spPr>
          <a:xfrm>
            <a:off x="749849" y="1633715"/>
            <a:ext cx="10512000" cy="3741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s-ES" b="1" spc="-5">
                <a:solidFill>
                  <a:srgbClr val="007AB5"/>
                </a:solidFill>
                <a:latin typeface="Xunta Sans" pitchFamily="2" charset="77"/>
              </a:rPr>
              <a:t>Cal é </a:t>
            </a:r>
            <a:r>
              <a:rPr lang="gl-ES" b="1" spc="-5">
                <a:solidFill>
                  <a:srgbClr val="007AB5"/>
                </a:solidFill>
                <a:latin typeface="Xunta Sans" pitchFamily="2" charset="77"/>
              </a:rPr>
              <a:t>número máximo de documentos por solicitude?</a:t>
            </a:r>
          </a:p>
          <a:p>
            <a:pPr marL="12700" marR="5080">
              <a:spcBef>
                <a:spcPts val="95"/>
              </a:spcBef>
            </a:pPr>
            <a:r>
              <a:rPr lang="pt-BR" spc="-5">
                <a:solidFill>
                  <a:srgbClr val="6D6E71"/>
                </a:solidFill>
                <a:latin typeface="Xunta Sans"/>
              </a:rPr>
              <a:t>O número máximo de documentos por solicitude é de </a:t>
            </a:r>
            <a:r>
              <a:rPr lang="pt-BR" b="1" spc="-5">
                <a:solidFill>
                  <a:srgbClr val="6D6E71"/>
                </a:solidFill>
                <a:latin typeface="Xunta Sans"/>
              </a:rPr>
              <a:t>20</a:t>
            </a:r>
            <a:r>
              <a:rPr lang="pt-BR" spc="-5">
                <a:solidFill>
                  <a:srgbClr val="6D6E71"/>
                </a:solidFill>
                <a:latin typeface="Xunta Sans"/>
              </a:rPr>
              <a:t>.</a:t>
            </a:r>
          </a:p>
          <a:p>
            <a:pPr marL="12700" marR="5080">
              <a:spcBef>
                <a:spcPts val="95"/>
              </a:spcBef>
            </a:pPr>
            <a:endParaRPr lang="es-ES" spc="-5">
              <a:solidFill>
                <a:srgbClr val="6D6E71"/>
              </a:solidFill>
              <a:latin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es-ES" b="1" spc="-5">
                <a:solidFill>
                  <a:srgbClr val="007AB5"/>
                </a:solidFill>
                <a:latin typeface="Xunta Sans" pitchFamily="2" charset="77"/>
              </a:rPr>
              <a:t>Cal é o tamaño máximo de documento admitido?</a:t>
            </a:r>
          </a:p>
          <a:p>
            <a:pPr marL="12700" marR="5080">
              <a:spcBef>
                <a:spcPts val="95"/>
              </a:spcBef>
            </a:pPr>
            <a:r>
              <a:rPr lang="es-ES" spc="-5">
                <a:solidFill>
                  <a:srgbClr val="6D6E71"/>
                </a:solidFill>
                <a:latin typeface="Xunta Sans"/>
              </a:rPr>
              <a:t>O tamaño máximo do documento son </a:t>
            </a:r>
            <a:r>
              <a:rPr lang="es-ES" b="1" spc="-5">
                <a:solidFill>
                  <a:srgbClr val="6D6E71"/>
                </a:solidFill>
                <a:latin typeface="Xunta Sans"/>
              </a:rPr>
              <a:t>50MB</a:t>
            </a:r>
            <a:r>
              <a:rPr lang="es-ES" spc="-5">
                <a:solidFill>
                  <a:srgbClr val="6D6E71"/>
                </a:solidFill>
                <a:latin typeface="Xunta Sans"/>
              </a:rPr>
              <a:t>.</a:t>
            </a:r>
          </a:p>
          <a:p>
            <a:pPr marL="12700" marR="5080">
              <a:spcBef>
                <a:spcPts val="95"/>
              </a:spcBef>
            </a:pPr>
            <a:endParaRPr lang="es-ES" spc="-5">
              <a:solidFill>
                <a:srgbClr val="6D6E71"/>
              </a:solidFill>
              <a:latin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es-ES" b="1" spc="-5">
                <a:solidFill>
                  <a:srgbClr val="007AB5"/>
                </a:solidFill>
                <a:latin typeface="Xunta Sans" pitchFamily="2" charset="77"/>
              </a:rPr>
              <a:t>A solicitude de sinatura caduca?</a:t>
            </a:r>
          </a:p>
          <a:p>
            <a:pPr marL="12700" marR="5080">
              <a:spcBef>
                <a:spcPts val="95"/>
              </a:spcBef>
            </a:pPr>
            <a:r>
              <a:rPr lang="es-ES" spc="-5">
                <a:solidFill>
                  <a:srgbClr val="6D6E71"/>
                </a:solidFill>
                <a:latin typeface="Xunta Sans"/>
              </a:rPr>
              <a:t>Non, as solicitudes de sinatura non caducan.</a:t>
            </a:r>
          </a:p>
          <a:p>
            <a:pPr marL="12700" marR="5080">
              <a:spcBef>
                <a:spcPts val="95"/>
              </a:spcBef>
            </a:pPr>
            <a:endParaRPr lang="es-ES" spc="-5">
              <a:solidFill>
                <a:srgbClr val="6D6E71"/>
              </a:solidFill>
              <a:latin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pt-BR" b="1" spc="-5">
                <a:solidFill>
                  <a:srgbClr val="007AB5"/>
                </a:solidFill>
                <a:latin typeface="Xunta Sans" pitchFamily="2" charset="77"/>
              </a:rPr>
              <a:t>Pódese asinar un documento que xa teña unha sinatura incluída?</a:t>
            </a:r>
          </a:p>
          <a:p>
            <a:pPr marL="12700" marR="5080">
              <a:spcBef>
                <a:spcPts val="95"/>
              </a:spcBef>
            </a:pPr>
            <a:r>
              <a:rPr lang="pt-BR" spc="-5">
                <a:solidFill>
                  <a:srgbClr val="6D6E71"/>
                </a:solidFill>
                <a:latin typeface="Xunta Sans"/>
              </a:rPr>
              <a:t>Si, na nova sinatura se pode incluir a sinatura visible e o CVE, non invalidando a anterior sinatura. É posible que a nova sinatura visible sobreescriba as anteriores debido as posicións por defecto das sinaturas.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E75BD9BC-3E06-812D-2903-E7FAD5D87A20}"/>
              </a:ext>
            </a:extLst>
          </p:cNvPr>
          <p:cNvSpPr txBox="1"/>
          <p:nvPr/>
        </p:nvSpPr>
        <p:spPr>
          <a:xfrm>
            <a:off x="749849" y="927174"/>
            <a:ext cx="1056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Preguntas frecuentes</a:t>
            </a:r>
          </a:p>
        </p:txBody>
      </p:sp>
    </p:spTree>
    <p:extLst>
      <p:ext uri="{BB962C8B-B14F-4D97-AF65-F5344CB8AC3E}">
        <p14:creationId xmlns:p14="http://schemas.microsoft.com/office/powerpoint/2010/main" val="31331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1622-9BF8-EC4F-7DF4-9FFDC12C2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2">
            <a:extLst>
              <a:ext uri="{FF2B5EF4-FFF2-40B4-BE49-F238E27FC236}">
                <a16:creationId xmlns:a16="http://schemas.microsoft.com/office/drawing/2014/main" id="{EF22EB2F-325F-5849-D30C-3BB621BA6D6D}"/>
              </a:ext>
            </a:extLst>
          </p:cNvPr>
          <p:cNvSpPr txBox="1"/>
          <p:nvPr/>
        </p:nvSpPr>
        <p:spPr>
          <a:xfrm>
            <a:off x="749849" y="1633715"/>
            <a:ext cx="10512000" cy="4862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s-ES" b="1" spc="-5">
                <a:solidFill>
                  <a:srgbClr val="007AB5"/>
                </a:solidFill>
                <a:latin typeface="Xunta Sans" pitchFamily="2" charset="77"/>
              </a:rPr>
              <a:t>Onde se almacenan os documentos asinados na plataforma</a:t>
            </a:r>
            <a:r>
              <a:rPr lang="gl-ES" b="1" spc="-5">
                <a:solidFill>
                  <a:srgbClr val="007AB5"/>
                </a:solidFill>
                <a:latin typeface="Xunta Sans" pitchFamily="2" charset="77"/>
              </a:rPr>
              <a:t>?</a:t>
            </a:r>
          </a:p>
          <a:p>
            <a:pPr marL="12700" marR="5080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Toda a documentación asinada a través da plataforma almacénase no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Arquivo Electrónico Administrativo (ARPAD)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.</a:t>
            </a:r>
          </a:p>
          <a:p>
            <a:pPr marL="12700" marR="5080">
              <a:spcBef>
                <a:spcPts val="95"/>
              </a:spcBef>
            </a:pPr>
            <a:endParaRPr lang="es-ES" spc="-5">
              <a:solidFill>
                <a:srgbClr val="6D6E71"/>
              </a:solidFill>
              <a:latin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es-ES" b="1" spc="-5">
                <a:solidFill>
                  <a:srgbClr val="007AB5"/>
                </a:solidFill>
                <a:latin typeface="Xunta Sans" pitchFamily="2" charset="77"/>
              </a:rPr>
              <a:t>Que formato de sinatura debo utilizar para asinar os documentos PDF da miña aplicación</a:t>
            </a:r>
            <a:r>
              <a:rPr lang="gl-ES" b="1" spc="-5">
                <a:solidFill>
                  <a:srgbClr val="007AB5"/>
                </a:solidFill>
                <a:latin typeface="Xunta Sans" pitchFamily="2" charset="77"/>
              </a:rPr>
              <a:t>?</a:t>
            </a:r>
          </a:p>
          <a:p>
            <a:pPr marL="12700" marR="5080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Para documentos PDF os formatos recomendados son os seguintes:</a:t>
            </a:r>
          </a:p>
          <a:p>
            <a:pPr marL="12700" marR="5080">
              <a:spcBef>
                <a:spcPts val="95"/>
              </a:spcBef>
            </a:pP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PAdESBes_T_SHA512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: sinatura PAdES con algoritmo SHA512 e selo de tempo. É o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formato por defecto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 empregado nas sinaturas manuais dende a plataforma.</a:t>
            </a: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gl-ES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PAdES_LTV_SHA512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: inclúe un selo de tempo adicional e as evidencias de non revocación para que a sinatura sexa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validable a longo prazo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.</a:t>
            </a:r>
          </a:p>
          <a:p>
            <a:pPr marL="755650" marR="5080" lvl="1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Non se recomenda este formato en documentos que conteñan máis dunha sinatura debido a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problemas de compatibilidade coas librerías actuais que utiliza a plataforma sinatura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.</a:t>
            </a:r>
          </a:p>
          <a:p>
            <a:pPr marL="755650" marR="5080" lvl="1" indent="-285750">
              <a:spcBef>
                <a:spcPts val="95"/>
              </a:spcBef>
              <a:buFont typeface="Wingdings" panose="05000000000000000000" pitchFamily="2" charset="2"/>
              <a:buChar char="§"/>
            </a:pPr>
            <a:endParaRPr lang="gl-ES" spc="-5">
              <a:solidFill>
                <a:srgbClr val="6D6E71"/>
              </a:solidFill>
              <a:latin typeface="Xunta Sans"/>
            </a:endParaRPr>
          </a:p>
          <a:p>
            <a:pPr marL="12700" marR="5080">
              <a:spcBef>
                <a:spcPts val="95"/>
              </a:spcBef>
            </a:pPr>
            <a:r>
              <a:rPr lang="gl-ES" spc="-5">
                <a:solidFill>
                  <a:srgbClr val="6D6E71"/>
                </a:solidFill>
                <a:latin typeface="Xunta Sans"/>
              </a:rPr>
              <a:t>E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xiste un proceso no Arquivo Electrónico Administrativo que de forma desatendida e periódica realiza a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promoción das sinaturas ao fomato lonxevo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.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7F43BFC8-8C26-737C-BDE6-FD8CC4DB1DD3}"/>
              </a:ext>
            </a:extLst>
          </p:cNvPr>
          <p:cNvSpPr txBox="1"/>
          <p:nvPr/>
        </p:nvSpPr>
        <p:spPr>
          <a:xfrm>
            <a:off x="749849" y="927174"/>
            <a:ext cx="1056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Preguntas frecuentes</a:t>
            </a:r>
          </a:p>
        </p:txBody>
      </p:sp>
    </p:spTree>
    <p:extLst>
      <p:ext uri="{BB962C8B-B14F-4D97-AF65-F5344CB8AC3E}">
        <p14:creationId xmlns:p14="http://schemas.microsoft.com/office/powerpoint/2010/main" val="110659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A33D6-F5AC-6B0C-BCD4-19C1FC56B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bject 2">
            <a:extLst>
              <a:ext uri="{FF2B5EF4-FFF2-40B4-BE49-F238E27FC236}">
                <a16:creationId xmlns:a16="http://schemas.microsoft.com/office/drawing/2014/main" id="{68CD9B37-F2EB-1375-1987-A4CE2E9353D3}"/>
              </a:ext>
            </a:extLst>
          </p:cNvPr>
          <p:cNvSpPr txBox="1"/>
          <p:nvPr/>
        </p:nvSpPr>
        <p:spPr>
          <a:xfrm>
            <a:off x="749849" y="1633715"/>
            <a:ext cx="10512000" cy="168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pt-BR" b="1" spc="-5">
                <a:solidFill>
                  <a:srgbClr val="007AB5"/>
                </a:solidFill>
                <a:latin typeface="Xunta Sans" pitchFamily="2" charset="77"/>
              </a:rPr>
              <a:t>Podo utilizar a plataforma de sinatura electrónica para asinar peticións xml de integración con outros sistemas?</a:t>
            </a:r>
          </a:p>
          <a:p>
            <a:pPr marL="12700" marR="5080">
              <a:spcBef>
                <a:spcPts val="95"/>
              </a:spcBef>
            </a:pPr>
            <a:r>
              <a:rPr lang="pt-BR" spc="-5">
                <a:solidFill>
                  <a:srgbClr val="6D6E71"/>
                </a:solidFill>
                <a:latin typeface="Xunta Sans"/>
              </a:rPr>
              <a:t>Non. A plataforma de sinatura electrónica é unha </a:t>
            </a:r>
            <a:r>
              <a:rPr lang="pt-BR" b="1" spc="-5">
                <a:solidFill>
                  <a:srgbClr val="6D6E71"/>
                </a:solidFill>
                <a:latin typeface="Xunta Sans"/>
              </a:rPr>
              <a:t>solución funcional 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proporcionada pola Xunta de Galicia para a sinatura electrónica de documentación asociada á </a:t>
            </a:r>
            <a:r>
              <a:rPr lang="gl-ES" b="1" spc="-5">
                <a:solidFill>
                  <a:srgbClr val="6D6E71"/>
                </a:solidFill>
                <a:latin typeface="Xunta Sans"/>
                <a:cs typeface="Xunta Sans"/>
              </a:rPr>
              <a:t>xestión diaria dos procedementos administrativos e tramitacións</a:t>
            </a:r>
            <a:r>
              <a:rPr lang="gl-ES" spc="-5">
                <a:solidFill>
                  <a:srgbClr val="6D6E71"/>
                </a:solidFill>
                <a:latin typeface="Xunta Sans"/>
                <a:cs typeface="Xunta Sans"/>
              </a:rPr>
              <a:t>. Non está orientada </a:t>
            </a:r>
            <a:r>
              <a:rPr lang="es-ES" spc="-5">
                <a:solidFill>
                  <a:srgbClr val="6D6E71"/>
                </a:solidFill>
                <a:latin typeface="Xunta Sans"/>
                <a:cs typeface="Xunta Sans"/>
              </a:rPr>
              <a:t>a ser unha solución tecnolóxica de sinatura para a documentación non funcional.</a:t>
            </a:r>
            <a:endParaRPr lang="pt-BR" spc="-5">
              <a:solidFill>
                <a:srgbClr val="007AB5"/>
              </a:solidFill>
              <a:latin typeface="Xunta Sans" pitchFamily="2" charset="77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DC289041-0758-1788-BCBD-D4D4092FF295}"/>
              </a:ext>
            </a:extLst>
          </p:cNvPr>
          <p:cNvSpPr txBox="1"/>
          <p:nvPr/>
        </p:nvSpPr>
        <p:spPr>
          <a:xfrm>
            <a:off x="749849" y="927174"/>
            <a:ext cx="1056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Preguntas frecuentes</a:t>
            </a:r>
          </a:p>
        </p:txBody>
      </p:sp>
    </p:spTree>
    <p:extLst>
      <p:ext uri="{BB962C8B-B14F-4D97-AF65-F5344CB8AC3E}">
        <p14:creationId xmlns:p14="http://schemas.microsoft.com/office/powerpoint/2010/main" val="131743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02A3A-AF96-3F80-B8D5-EA5CDB719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29C63D04-79D3-82F6-8791-C9DA3A8DDB28}"/>
              </a:ext>
            </a:extLst>
          </p:cNvPr>
          <p:cNvSpPr txBox="1"/>
          <p:nvPr/>
        </p:nvSpPr>
        <p:spPr>
          <a:xfrm>
            <a:off x="749849" y="927174"/>
            <a:ext cx="1056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gl-ES" sz="32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Características </a:t>
            </a:r>
            <a:r>
              <a:rPr lang="gl-ES" sz="3200" b="1" spc="-5" noProof="0">
                <a:solidFill>
                  <a:srgbClr val="007AB5"/>
                </a:solidFill>
                <a:latin typeface="Xunta Sans" pitchFamily="2" charset="77"/>
                <a:cs typeface="Xunta Sans"/>
              </a:rPr>
              <a:t>d</a:t>
            </a:r>
            <a:r>
              <a:rPr lang="gl-ES" sz="3200" b="1" spc="-5">
                <a:solidFill>
                  <a:srgbClr val="007AB5"/>
                </a:solidFill>
                <a:latin typeface="Xunta Sans" pitchFamily="2" charset="77"/>
                <a:cs typeface="Xunta Sans"/>
              </a:rPr>
              <a:t>os</a:t>
            </a:r>
            <a:r>
              <a:rPr lang="gl-ES" sz="3200" b="1" spc="-5" noProof="0">
                <a:solidFill>
                  <a:srgbClr val="007AB5"/>
                </a:solidFill>
                <a:latin typeface="Xunta Sans" pitchFamily="2" charset="77"/>
                <a:cs typeface="Xunta Sans"/>
              </a:rPr>
              <a:t> servizos</a:t>
            </a:r>
            <a:endParaRPr lang="gl-ES" sz="3200" b="1" spc="-5" noProof="0" dirty="0">
              <a:solidFill>
                <a:srgbClr val="007AB5"/>
              </a:solidFill>
              <a:latin typeface="Xunta Sans" pitchFamily="2" charset="77"/>
              <a:cs typeface="Xunta Sans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0B687B9C-3E85-0E4D-4FF3-73B19AFAAAD5}"/>
              </a:ext>
            </a:extLst>
          </p:cNvPr>
          <p:cNvSpPr txBox="1"/>
          <p:nvPr/>
        </p:nvSpPr>
        <p:spPr>
          <a:xfrm>
            <a:off x="800249" y="1709619"/>
            <a:ext cx="10512000" cy="34387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sz="1800" spc="-5" noProof="0">
                <a:solidFill>
                  <a:srgbClr val="6D6E71"/>
                </a:solidFill>
                <a:latin typeface="Xunta Sans"/>
                <a:cs typeface="Xunta Sans"/>
              </a:rPr>
              <a:t>Servizos </a:t>
            </a:r>
            <a:r>
              <a:rPr lang="gl-ES" sz="1800" b="1" spc="-5" noProof="0">
                <a:solidFill>
                  <a:srgbClr val="6D6E71"/>
                </a:solidFill>
                <a:latin typeface="Xunta Sans"/>
                <a:cs typeface="Xunta Sans"/>
              </a:rPr>
              <a:t>SOAP</a:t>
            </a:r>
          </a:p>
          <a:p>
            <a:pPr marL="755650" marR="5080" lvl="1" indent="-28575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STG: 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  <a:hlinkClick r:id="rId2"/>
              </a:rPr>
              <a:t>https://servizosfirma.stg.xunta.local/Portafirmas/PortafirmasService.svc?wsdl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 </a:t>
            </a:r>
          </a:p>
          <a:p>
            <a:pPr marL="755650" marR="5080" lvl="1" indent="-28575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PRD: 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  <a:hlinkClick r:id="rId3"/>
              </a:rPr>
              <a:t>https://servizosfirma.xunta.es/Portafirmas/PortafirmasService.svc?wsdl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 </a:t>
            </a: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gl-ES" spc="-5" noProof="0">
              <a:solidFill>
                <a:srgbClr val="6D6E71"/>
              </a:solidFill>
              <a:latin typeface="Xunta Sans"/>
              <a:cs typeface="Xunta Sans"/>
            </a:endParaRP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sz="1800" b="1" spc="-5" noProof="0">
                <a:solidFill>
                  <a:srgbClr val="6D6E71"/>
                </a:solidFill>
                <a:latin typeface="Xunta Sans"/>
                <a:cs typeface="Xunta Sans"/>
              </a:rPr>
              <a:t>Autenticación básica</a:t>
            </a:r>
            <a:r>
              <a:rPr lang="gl-ES" sz="1800" spc="-5" noProof="0">
                <a:solidFill>
                  <a:srgbClr val="6D6E71"/>
                </a:solidFill>
                <a:latin typeface="Xunta Sans"/>
                <a:cs typeface="Xunta Sans"/>
              </a:rPr>
              <a:t> mediante o usuario do directorio activo da aplicación consumidora (xunta\</a:t>
            </a:r>
            <a:r>
              <a:rPr lang="gl-ES" sz="1800" spc="-5" noProof="0" err="1">
                <a:solidFill>
                  <a:srgbClr val="6D6E71"/>
                </a:solidFill>
                <a:latin typeface="Xunta Sans"/>
                <a:cs typeface="Xunta Sans"/>
              </a:rPr>
              <a:t>usuarioDA</a:t>
            </a:r>
            <a:r>
              <a:rPr lang="gl-ES" sz="1800" spc="-5" noProof="0">
                <a:solidFill>
                  <a:srgbClr val="6D6E71"/>
                </a:solidFill>
                <a:latin typeface="Xunta Sans"/>
                <a:cs typeface="Xunta Sans"/>
              </a:rPr>
              <a:t>).</a:t>
            </a: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gl-ES" spc="-5" noProof="0">
              <a:solidFill>
                <a:srgbClr val="6D6E71"/>
              </a:solidFill>
              <a:latin typeface="Xunta Sans"/>
              <a:cs typeface="Xunta Sans"/>
            </a:endParaRP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Mecanismo de </a:t>
            </a:r>
            <a:r>
              <a:rPr lang="gl-ES" b="1" spc="-5" noProof="0">
                <a:solidFill>
                  <a:srgbClr val="6D6E71"/>
                </a:solidFill>
                <a:latin typeface="Xunta Sans"/>
                <a:cs typeface="Xunta Sans"/>
              </a:rPr>
              <a:t>avisos de cambio de estado 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da solicitude ou invalidación do documento mediante cola </a:t>
            </a:r>
            <a:r>
              <a:rPr lang="gl-ES" b="1" spc="-5" noProof="0">
                <a:solidFill>
                  <a:srgbClr val="6D6E71"/>
                </a:solidFill>
                <a:latin typeface="Xunta Sans"/>
                <a:cs typeface="Xunta Sans"/>
              </a:rPr>
              <a:t>AMQ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.</a:t>
            </a: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gl-ES" sz="1800" spc="-5">
              <a:solidFill>
                <a:srgbClr val="6D6E71"/>
              </a:solidFill>
              <a:latin typeface="Xunta Sans"/>
              <a:cs typeface="Xunta Sans"/>
            </a:endParaRPr>
          </a:p>
          <a:p>
            <a:pPr marL="298450" marR="508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Posibilidade de asociar un certificado de selo electrónico ao usuario de aplicación para a realización de </a:t>
            </a:r>
            <a:r>
              <a:rPr lang="gl-ES" b="1" spc="-5" noProof="0">
                <a:solidFill>
                  <a:srgbClr val="6D6E71"/>
                </a:solidFill>
                <a:latin typeface="Xunta Sans"/>
                <a:cs typeface="Xunta Sans"/>
              </a:rPr>
              <a:t>sinaturas desatendidas</a:t>
            </a:r>
            <a:r>
              <a:rPr lang="gl-ES" spc="-5" noProof="0">
                <a:solidFill>
                  <a:srgbClr val="6D6E71"/>
                </a:solidFill>
                <a:latin typeface="Xunta Sans"/>
                <a:cs typeface="Xunta Sans"/>
              </a:rPr>
              <a:t> (sinatura directa).</a:t>
            </a:r>
            <a:endParaRPr lang="gl-ES" sz="1800" spc="-5" noProof="0">
              <a:solidFill>
                <a:srgbClr val="6D6E71"/>
              </a:solidFill>
              <a:latin typeface="Xunta Sans"/>
              <a:cs typeface="Xunta Sans"/>
            </a:endParaRPr>
          </a:p>
        </p:txBody>
      </p:sp>
    </p:spTree>
    <p:extLst>
      <p:ext uri="{BB962C8B-B14F-4D97-AF65-F5344CB8AC3E}">
        <p14:creationId xmlns:p14="http://schemas.microsoft.com/office/powerpoint/2010/main" val="3734739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B3F3B645B8EC4E9A73DE18BAA2C795" ma:contentTypeVersion="6" ma:contentTypeDescription="Create a new document." ma:contentTypeScope="" ma:versionID="9045df76bbfb44efa8769e32b86e31b1">
  <xsd:schema xmlns:xsd="http://www.w3.org/2001/XMLSchema" xmlns:xs="http://www.w3.org/2001/XMLSchema" xmlns:p="http://schemas.microsoft.com/office/2006/metadata/properties" xmlns:ns2="bc1c4b18-e869-4a25-b104-5fe9fe5c9ca6" xmlns:ns3="2cd64dc7-a72a-4ded-9c06-898ef04c73f1" targetNamespace="http://schemas.microsoft.com/office/2006/metadata/properties" ma:root="true" ma:fieldsID="1df982ce31c7fc47b7737c081b26a5db" ns2:_="" ns3:_="">
    <xsd:import namespace="bc1c4b18-e869-4a25-b104-5fe9fe5c9ca6"/>
    <xsd:import namespace="2cd64dc7-a72a-4ded-9c06-898ef04c73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c4b18-e869-4a25-b104-5fe9fe5c9c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64dc7-a72a-4ded-9c06-898ef04c73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B48C3A-17AC-4640-BF03-6F064A23C8D2}">
  <ds:schemaRefs>
    <ds:schemaRef ds:uri="http://purl.org/dc/dcmitype/"/>
    <ds:schemaRef ds:uri="http://www.w3.org/XML/1998/namespace"/>
    <ds:schemaRef ds:uri="bc1c4b18-e869-4a25-b104-5fe9fe5c9ca6"/>
    <ds:schemaRef ds:uri="http://schemas.openxmlformats.org/package/2006/metadata/core-properties"/>
    <ds:schemaRef ds:uri="http://schemas.microsoft.com/office/infopath/2007/PartnerControls"/>
    <ds:schemaRef ds:uri="2cd64dc7-a72a-4ded-9c06-898ef04c73f1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6FA4BD-FE33-4D89-B77E-9F66008DB3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1c4b18-e869-4a25-b104-5fe9fe5c9ca6"/>
    <ds:schemaRef ds:uri="2cd64dc7-a72a-4ded-9c06-898ef04c73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FFA25-333D-4523-B430-91FBD87417D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048dc87-43f0-4100-9acb-ae1971c79395}" enabled="0" method="" siteId="{3048dc87-43f0-4100-9acb-ae1971c79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Panorámica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Aptos</vt:lpstr>
      <vt:lpstr>Arial</vt:lpstr>
      <vt:lpstr>Wingdings</vt:lpstr>
      <vt:lpstr>Xunta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estándar</dc:title>
  <dc:creator>diego oubel</dc:creator>
  <cp:lastModifiedBy>Adrian Alvarez Riola</cp:lastModifiedBy>
  <cp:revision>10</cp:revision>
  <dcterms:created xsi:type="dcterms:W3CDTF">2021-06-23T07:16:42Z</dcterms:created>
  <dcterms:modified xsi:type="dcterms:W3CDTF">2026-05-25T13:02:03Z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0x01010019B3F3B645B8EC4E9A73DE18BAA2C795</vt:lpwstr>
  </property>
</Properties>
</file>