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4"/>
  </p:sldMasterIdLst>
  <p:notesMasterIdLst>
    <p:notesMasterId r:id="rId20"/>
  </p:notesMasterIdLst>
  <p:sldIdLst>
    <p:sldId id="256" r:id="rId5"/>
    <p:sldId id="257" r:id="rId6"/>
    <p:sldId id="343" r:id="rId7"/>
    <p:sldId id="354" r:id="rId8"/>
    <p:sldId id="355" r:id="rId9"/>
    <p:sldId id="356" r:id="rId10"/>
    <p:sldId id="357" r:id="rId11"/>
    <p:sldId id="258" r:id="rId12"/>
    <p:sldId id="349" r:id="rId13"/>
    <p:sldId id="339" r:id="rId14"/>
    <p:sldId id="350" r:id="rId15"/>
    <p:sldId id="352" r:id="rId16"/>
    <p:sldId id="323" r:id="rId17"/>
    <p:sldId id="358" r:id="rId18"/>
    <p:sldId id="262" r:id="rId19"/>
  </p:sldIdLst>
  <p:sldSz cx="12192000" cy="6858000"/>
  <p:notesSz cx="7559675" cy="106918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25697913-4B83-04B0-DEA6-9D93B42577F6}" name="Pérez Elías, Diego" initials="PD" userId="S::dpereze@minsait.com::b4005c76-8980-4878-9ac6-f996120acf4c" providerId="AD"/>
  <p188:author id="{B37D9C28-51A6-C42E-4C5D-EE431E8AAEB2}" name="Caaveiro Justo, Veronica" initials="CV" userId="S::vcaaveiro@minsait.com::73e627d6-595b-4fe4-84eb-2cb56ee62c6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6A122D-463B-F4D9-32D3-F9B8FC227E6E}" v="1361" dt="2026-04-22T13:14:38.154"/>
    <p1510:client id="{84340375-71D8-CC36-022D-C26370F098B7}" v="4" dt="2026-04-23T12:29:35.255"/>
    <p1510:client id="{A4CF3CC1-6FA3-5451-F2C6-8D6675A586FF}" v="2" dt="2026-04-24T06:21:53.578"/>
    <p1510:client id="{E118E322-11A3-1F29-14F2-E4DA6CFB922F}" v="9" dt="2026-04-22T07:34:53.907"/>
    <p1510:client id="{EA297879-BACA-F9C8-351C-E52211D9E22B}" v="129" dt="2026-04-23T07:09:25.669"/>
    <p1510:client id="{F1CC3EEB-F459-A6CC-B1FB-E1C00FBD5B84}" v="1249" dt="2026-04-23T06:54:30.1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aveiro Justo, Veronica" userId="S::vcaaveiro@minsait.com::73e627d6-595b-4fe4-84eb-2cb56ee62c6b" providerId="AD" clId="Web-{E118E322-11A3-1F29-14F2-E4DA6CFB922F}"/>
    <pc:docChg chg="modSld">
      <pc:chgData name="Caaveiro Justo, Veronica" userId="S::vcaaveiro@minsait.com::73e627d6-595b-4fe4-84eb-2cb56ee62c6b" providerId="AD" clId="Web-{E118E322-11A3-1F29-14F2-E4DA6CFB922F}" dt="2026-04-22T07:34:53.907" v="8" actId="20577"/>
      <pc:docMkLst>
        <pc:docMk/>
      </pc:docMkLst>
      <pc:sldChg chg="modSp">
        <pc:chgData name="Caaveiro Justo, Veronica" userId="S::vcaaveiro@minsait.com::73e627d6-595b-4fe4-84eb-2cb56ee62c6b" providerId="AD" clId="Web-{E118E322-11A3-1F29-14F2-E4DA6CFB922F}" dt="2026-04-22T07:34:53.907" v="8" actId="20577"/>
        <pc:sldMkLst>
          <pc:docMk/>
          <pc:sldMk cId="0" sldId="256"/>
        </pc:sldMkLst>
        <pc:spChg chg="mod">
          <ac:chgData name="Caaveiro Justo, Veronica" userId="S::vcaaveiro@minsait.com::73e627d6-595b-4fe4-84eb-2cb56ee62c6b" providerId="AD" clId="Web-{E118E322-11A3-1F29-14F2-E4DA6CFB922F}" dt="2026-04-22T07:34:39.875" v="2" actId="20577"/>
          <ac:spMkLst>
            <pc:docMk/>
            <pc:sldMk cId="0" sldId="256"/>
            <ac:spMk id="76" creationId="{00000000-0000-0000-0000-000000000000}"/>
          </ac:spMkLst>
        </pc:spChg>
        <pc:spChg chg="mod">
          <ac:chgData name="Caaveiro Justo, Veronica" userId="S::vcaaveiro@minsait.com::73e627d6-595b-4fe4-84eb-2cb56ee62c6b" providerId="AD" clId="Web-{E118E322-11A3-1F29-14F2-E4DA6CFB922F}" dt="2026-04-22T07:34:53.907" v="8" actId="20577"/>
          <ac:spMkLst>
            <pc:docMk/>
            <pc:sldMk cId="0" sldId="256"/>
            <ac:spMk id="77" creationId="{00000000-0000-0000-0000-000000000000}"/>
          </ac:spMkLst>
        </pc:spChg>
      </pc:sldChg>
    </pc:docChg>
  </pc:docChgLst>
  <pc:docChgLst>
    <pc:chgData name="Caaveiro Justo, Veronica" userId="S::vcaaveiro@minsait.com::73e627d6-595b-4fe4-84eb-2cb56ee62c6b" providerId="AD" clId="Web-{266A122D-463B-F4D9-32D3-F9B8FC227E6E}"/>
    <pc:docChg chg="addSld modSld sldOrd">
      <pc:chgData name="Caaveiro Justo, Veronica" userId="S::vcaaveiro@minsait.com::73e627d6-595b-4fe4-84eb-2cb56ee62c6b" providerId="AD" clId="Web-{266A122D-463B-F4D9-32D3-F9B8FC227E6E}" dt="2026-04-22T13:14:38.154" v="811" actId="20577"/>
      <pc:docMkLst>
        <pc:docMk/>
      </pc:docMkLst>
      <pc:sldChg chg="modSp">
        <pc:chgData name="Caaveiro Justo, Veronica" userId="S::vcaaveiro@minsait.com::73e627d6-595b-4fe4-84eb-2cb56ee62c6b" providerId="AD" clId="Web-{266A122D-463B-F4D9-32D3-F9B8FC227E6E}" dt="2026-04-22T13:08:12.878" v="631" actId="20577"/>
        <pc:sldMkLst>
          <pc:docMk/>
          <pc:sldMk cId="0" sldId="257"/>
        </pc:sldMkLst>
        <pc:spChg chg="mod">
          <ac:chgData name="Caaveiro Justo, Veronica" userId="S::vcaaveiro@minsait.com::73e627d6-595b-4fe4-84eb-2cb56ee62c6b" providerId="AD" clId="Web-{266A122D-463B-F4D9-32D3-F9B8FC227E6E}" dt="2026-04-22T13:08:12.878" v="631" actId="20577"/>
          <ac:spMkLst>
            <pc:docMk/>
            <pc:sldMk cId="0" sldId="257"/>
            <ac:spMk id="81" creationId="{00000000-0000-0000-0000-000000000000}"/>
          </ac:spMkLst>
        </pc:spChg>
      </pc:sldChg>
      <pc:sldChg chg="modSp">
        <pc:chgData name="Caaveiro Justo, Veronica" userId="S::vcaaveiro@minsait.com::73e627d6-595b-4fe4-84eb-2cb56ee62c6b" providerId="AD" clId="Web-{266A122D-463B-F4D9-32D3-F9B8FC227E6E}" dt="2026-04-22T13:08:30.863" v="635" actId="20577"/>
        <pc:sldMkLst>
          <pc:docMk/>
          <pc:sldMk cId="0" sldId="258"/>
        </pc:sldMkLst>
        <pc:spChg chg="mod">
          <ac:chgData name="Caaveiro Justo, Veronica" userId="S::vcaaveiro@minsait.com::73e627d6-595b-4fe4-84eb-2cb56ee62c6b" providerId="AD" clId="Web-{266A122D-463B-F4D9-32D3-F9B8FC227E6E}" dt="2026-04-22T13:08:30.863" v="635" actId="20577"/>
          <ac:spMkLst>
            <pc:docMk/>
            <pc:sldMk cId="0" sldId="258"/>
            <ac:spMk id="85" creationId="{00000000-0000-0000-0000-000000000000}"/>
          </ac:spMkLst>
        </pc:spChg>
      </pc:sldChg>
      <pc:sldChg chg="modSp ord">
        <pc:chgData name="Caaveiro Justo, Veronica" userId="S::vcaaveiro@minsait.com::73e627d6-595b-4fe4-84eb-2cb56ee62c6b" providerId="AD" clId="Web-{266A122D-463B-F4D9-32D3-F9B8FC227E6E}" dt="2026-04-22T13:08:48.270" v="641" actId="20577"/>
        <pc:sldMkLst>
          <pc:docMk/>
          <pc:sldMk cId="3215995667" sldId="343"/>
        </pc:sldMkLst>
        <pc:spChg chg="mod">
          <ac:chgData name="Caaveiro Justo, Veronica" userId="S::vcaaveiro@minsait.com::73e627d6-595b-4fe4-84eb-2cb56ee62c6b" providerId="AD" clId="Web-{266A122D-463B-F4D9-32D3-F9B8FC227E6E}" dt="2026-04-22T13:08:18.316" v="633" actId="20577"/>
          <ac:spMkLst>
            <pc:docMk/>
            <pc:sldMk cId="3215995667" sldId="343"/>
            <ac:spMk id="85" creationId="{E2942702-B038-E6F9-1BA0-4458049CE9F8}"/>
          </ac:spMkLst>
        </pc:spChg>
        <pc:spChg chg="mod">
          <ac:chgData name="Caaveiro Justo, Veronica" userId="S::vcaaveiro@minsait.com::73e627d6-595b-4fe4-84eb-2cb56ee62c6b" providerId="AD" clId="Web-{266A122D-463B-F4D9-32D3-F9B8FC227E6E}" dt="2026-04-22T13:08:48.270" v="641" actId="20577"/>
          <ac:spMkLst>
            <pc:docMk/>
            <pc:sldMk cId="3215995667" sldId="343"/>
            <ac:spMk id="86" creationId="{C74FA56E-5747-B8F4-AF97-60A8EFC741E4}"/>
          </ac:spMkLst>
        </pc:spChg>
      </pc:sldChg>
      <pc:sldChg chg="addSp delSp modSp add ord replId">
        <pc:chgData name="Caaveiro Justo, Veronica" userId="S::vcaaveiro@minsait.com::73e627d6-595b-4fe4-84eb-2cb56ee62c6b" providerId="AD" clId="Web-{266A122D-463B-F4D9-32D3-F9B8FC227E6E}" dt="2026-04-22T13:14:38.154" v="811" actId="20577"/>
        <pc:sldMkLst>
          <pc:docMk/>
          <pc:sldMk cId="1672468177" sldId="354"/>
        </pc:sldMkLst>
        <pc:spChg chg="mod">
          <ac:chgData name="Caaveiro Justo, Veronica" userId="S::vcaaveiro@minsait.com::73e627d6-595b-4fe4-84eb-2cb56ee62c6b" providerId="AD" clId="Web-{266A122D-463B-F4D9-32D3-F9B8FC227E6E}" dt="2026-04-22T13:13:17.384" v="715" actId="20577"/>
          <ac:spMkLst>
            <pc:docMk/>
            <pc:sldMk cId="1672468177" sldId="354"/>
            <ac:spMk id="97" creationId="{3C7E7E17-E6E5-1D39-7DCF-2FB172812C32}"/>
          </ac:spMkLst>
        </pc:spChg>
        <pc:spChg chg="mod">
          <ac:chgData name="Caaveiro Justo, Veronica" userId="S::vcaaveiro@minsait.com::73e627d6-595b-4fe4-84eb-2cb56ee62c6b" providerId="AD" clId="Web-{266A122D-463B-F4D9-32D3-F9B8FC227E6E}" dt="2026-04-22T13:14:38.154" v="811" actId="20577"/>
          <ac:spMkLst>
            <pc:docMk/>
            <pc:sldMk cId="1672468177" sldId="354"/>
            <ac:spMk id="118" creationId="{E2A4F1E2-39B9-6167-60D7-FAE67D91D79C}"/>
          </ac:spMkLst>
        </pc:spChg>
        <pc:picChg chg="add mod">
          <ac:chgData name="Caaveiro Justo, Veronica" userId="S::vcaaveiro@minsait.com::73e627d6-595b-4fe4-84eb-2cb56ee62c6b" providerId="AD" clId="Web-{266A122D-463B-F4D9-32D3-F9B8FC227E6E}" dt="2026-04-22T13:10:42.091" v="700" actId="1076"/>
          <ac:picMkLst>
            <pc:docMk/>
            <pc:sldMk cId="1672468177" sldId="354"/>
            <ac:picMk id="8" creationId="{859533B6-F921-24E0-9B25-6C63AB758F8E}"/>
          </ac:picMkLst>
        </pc:picChg>
      </pc:sldChg>
      <pc:sldChg chg="add replId">
        <pc:chgData name="Caaveiro Justo, Veronica" userId="S::vcaaveiro@minsait.com::73e627d6-595b-4fe4-84eb-2cb56ee62c6b" providerId="AD" clId="Web-{266A122D-463B-F4D9-32D3-F9B8FC227E6E}" dt="2026-04-22T13:09:03.520" v="643"/>
        <pc:sldMkLst>
          <pc:docMk/>
          <pc:sldMk cId="634684516" sldId="355"/>
        </pc:sldMkLst>
      </pc:sldChg>
    </pc:docChg>
  </pc:docChgLst>
  <pc:docChgLst>
    <pc:chgData name="Caaveiro Justo, Veronica" userId="S::vcaaveiro@minsait.com::73e627d6-595b-4fe4-84eb-2cb56ee62c6b" providerId="AD" clId="Web-{F1CC3EEB-F459-A6CC-B1FB-E1C00FBD5B84}"/>
    <pc:docChg chg="addSld modSld sldOrd">
      <pc:chgData name="Caaveiro Justo, Veronica" userId="S::vcaaveiro@minsait.com::73e627d6-595b-4fe4-84eb-2cb56ee62c6b" providerId="AD" clId="Web-{F1CC3EEB-F459-A6CC-B1FB-E1C00FBD5B84}" dt="2026-04-23T06:54:30.171" v="837" actId="20577"/>
      <pc:docMkLst>
        <pc:docMk/>
      </pc:docMkLst>
      <pc:sldChg chg="modSp">
        <pc:chgData name="Caaveiro Justo, Veronica" userId="S::vcaaveiro@minsait.com::73e627d6-595b-4fe4-84eb-2cb56ee62c6b" providerId="AD" clId="Web-{F1CC3EEB-F459-A6CC-B1FB-E1C00FBD5B84}" dt="2026-04-23T06:27:38.599" v="211" actId="1076"/>
        <pc:sldMkLst>
          <pc:docMk/>
          <pc:sldMk cId="1672468177" sldId="354"/>
        </pc:sldMkLst>
        <pc:spChg chg="mod">
          <ac:chgData name="Caaveiro Justo, Veronica" userId="S::vcaaveiro@minsait.com::73e627d6-595b-4fe4-84eb-2cb56ee62c6b" providerId="AD" clId="Web-{F1CC3EEB-F459-A6CC-B1FB-E1C00FBD5B84}" dt="2026-04-23T06:23:30.004" v="178" actId="1076"/>
          <ac:spMkLst>
            <pc:docMk/>
            <pc:sldMk cId="1672468177" sldId="354"/>
            <ac:spMk id="96" creationId="{931BEC24-5989-4655-BF0B-7D29FB931089}"/>
          </ac:spMkLst>
        </pc:spChg>
        <pc:spChg chg="mod">
          <ac:chgData name="Caaveiro Justo, Veronica" userId="S::vcaaveiro@minsait.com::73e627d6-595b-4fe4-84eb-2cb56ee62c6b" providerId="AD" clId="Web-{F1CC3EEB-F459-A6CC-B1FB-E1C00FBD5B84}" dt="2026-04-23T06:26:39.130" v="205" actId="20577"/>
          <ac:spMkLst>
            <pc:docMk/>
            <pc:sldMk cId="1672468177" sldId="354"/>
            <ac:spMk id="97" creationId="{3C7E7E17-E6E5-1D39-7DCF-2FB172812C32}"/>
          </ac:spMkLst>
        </pc:spChg>
        <pc:spChg chg="mod">
          <ac:chgData name="Caaveiro Justo, Veronica" userId="S::vcaaveiro@minsait.com::73e627d6-595b-4fe4-84eb-2cb56ee62c6b" providerId="AD" clId="Web-{F1CC3EEB-F459-A6CC-B1FB-E1C00FBD5B84}" dt="2026-04-23T06:26:48.146" v="210" actId="20577"/>
          <ac:spMkLst>
            <pc:docMk/>
            <pc:sldMk cId="1672468177" sldId="354"/>
            <ac:spMk id="118" creationId="{E2A4F1E2-39B9-6167-60D7-FAE67D91D79C}"/>
          </ac:spMkLst>
        </pc:spChg>
        <pc:picChg chg="mod">
          <ac:chgData name="Caaveiro Justo, Veronica" userId="S::vcaaveiro@minsait.com::73e627d6-595b-4fe4-84eb-2cb56ee62c6b" providerId="AD" clId="Web-{F1CC3EEB-F459-A6CC-B1FB-E1C00FBD5B84}" dt="2026-04-23T06:27:38.599" v="211" actId="1076"/>
          <ac:picMkLst>
            <pc:docMk/>
            <pc:sldMk cId="1672468177" sldId="354"/>
            <ac:picMk id="8" creationId="{859533B6-F921-24E0-9B25-6C63AB758F8E}"/>
          </ac:picMkLst>
        </pc:picChg>
      </pc:sldChg>
      <pc:sldChg chg="addSp delSp modSp add ord replId">
        <pc:chgData name="Caaveiro Justo, Veronica" userId="S::vcaaveiro@minsait.com::73e627d6-595b-4fe4-84eb-2cb56ee62c6b" providerId="AD" clId="Web-{F1CC3EEB-F459-A6CC-B1FB-E1C00FBD5B84}" dt="2026-04-23T06:46:41.305" v="595" actId="1076"/>
        <pc:sldMkLst>
          <pc:docMk/>
          <pc:sldMk cId="2893435194" sldId="356"/>
        </pc:sldMkLst>
        <pc:spChg chg="mod">
          <ac:chgData name="Caaveiro Justo, Veronica" userId="S::vcaaveiro@minsait.com::73e627d6-595b-4fe4-84eb-2cb56ee62c6b" providerId="AD" clId="Web-{F1CC3EEB-F459-A6CC-B1FB-E1C00FBD5B84}" dt="2026-04-23T06:45:39.539" v="583" actId="20577"/>
          <ac:spMkLst>
            <pc:docMk/>
            <pc:sldMk cId="2893435194" sldId="356"/>
            <ac:spMk id="97" creationId="{6651A283-1B27-6EC4-1D9E-DB143714111F}"/>
          </ac:spMkLst>
        </pc:spChg>
        <pc:spChg chg="mod">
          <ac:chgData name="Caaveiro Justo, Veronica" userId="S::vcaaveiro@minsait.com::73e627d6-595b-4fe4-84eb-2cb56ee62c6b" providerId="AD" clId="Web-{F1CC3EEB-F459-A6CC-B1FB-E1C00FBD5B84}" dt="2026-04-23T06:41:42.691" v="495" actId="20577"/>
          <ac:spMkLst>
            <pc:docMk/>
            <pc:sldMk cId="2893435194" sldId="356"/>
            <ac:spMk id="118" creationId="{5536565A-68F3-800A-5774-87637152F42A}"/>
          </ac:spMkLst>
        </pc:spChg>
        <pc:picChg chg="add mod">
          <ac:chgData name="Caaveiro Justo, Veronica" userId="S::vcaaveiro@minsait.com::73e627d6-595b-4fe4-84eb-2cb56ee62c6b" providerId="AD" clId="Web-{F1CC3EEB-F459-A6CC-B1FB-E1C00FBD5B84}" dt="2026-04-23T06:46:06.633" v="588" actId="1076"/>
          <ac:picMkLst>
            <pc:docMk/>
            <pc:sldMk cId="2893435194" sldId="356"/>
            <ac:picMk id="2" creationId="{AD5A6FC0-DE8A-F9E3-5F66-445E235D74BC}"/>
          </ac:picMkLst>
        </pc:picChg>
        <pc:picChg chg="add mod">
          <ac:chgData name="Caaveiro Justo, Veronica" userId="S::vcaaveiro@minsait.com::73e627d6-595b-4fe4-84eb-2cb56ee62c6b" providerId="AD" clId="Web-{F1CC3EEB-F459-A6CC-B1FB-E1C00FBD5B84}" dt="2026-04-23T06:46:39.055" v="594" actId="1076"/>
          <ac:picMkLst>
            <pc:docMk/>
            <pc:sldMk cId="2893435194" sldId="356"/>
            <ac:picMk id="3" creationId="{CF71C234-9491-9DA4-53D7-0A13EA9AE0A7}"/>
          </ac:picMkLst>
        </pc:picChg>
        <pc:picChg chg="add mod">
          <ac:chgData name="Caaveiro Justo, Veronica" userId="S::vcaaveiro@minsait.com::73e627d6-595b-4fe4-84eb-2cb56ee62c6b" providerId="AD" clId="Web-{F1CC3EEB-F459-A6CC-B1FB-E1C00FBD5B84}" dt="2026-04-23T06:46:41.305" v="595" actId="1076"/>
          <ac:picMkLst>
            <pc:docMk/>
            <pc:sldMk cId="2893435194" sldId="356"/>
            <ac:picMk id="5" creationId="{EBA463C6-B910-EF72-F0B1-F670D00E367A}"/>
          </ac:picMkLst>
        </pc:picChg>
        <pc:picChg chg="del">
          <ac:chgData name="Caaveiro Justo, Veronica" userId="S::vcaaveiro@minsait.com::73e627d6-595b-4fe4-84eb-2cb56ee62c6b" providerId="AD" clId="Web-{F1CC3EEB-F459-A6CC-B1FB-E1C00FBD5B84}" dt="2026-04-23T06:31:05.726" v="214"/>
          <ac:picMkLst>
            <pc:docMk/>
            <pc:sldMk cId="2893435194" sldId="356"/>
            <ac:picMk id="8" creationId="{CC8A91B3-63D0-F5A8-3DB8-E1B2D28F0455}"/>
          </ac:picMkLst>
        </pc:picChg>
      </pc:sldChg>
      <pc:sldChg chg="addSp delSp modSp add replId">
        <pc:chgData name="Caaveiro Justo, Veronica" userId="S::vcaaveiro@minsait.com::73e627d6-595b-4fe4-84eb-2cb56ee62c6b" providerId="AD" clId="Web-{F1CC3EEB-F459-A6CC-B1FB-E1C00FBD5B84}" dt="2026-04-23T06:54:30.171" v="837" actId="20577"/>
        <pc:sldMkLst>
          <pc:docMk/>
          <pc:sldMk cId="1862929200" sldId="357"/>
        </pc:sldMkLst>
        <pc:spChg chg="mod">
          <ac:chgData name="Caaveiro Justo, Veronica" userId="S::vcaaveiro@minsait.com::73e627d6-595b-4fe4-84eb-2cb56ee62c6b" providerId="AD" clId="Web-{F1CC3EEB-F459-A6CC-B1FB-E1C00FBD5B84}" dt="2026-04-23T06:54:30.171" v="837" actId="20577"/>
          <ac:spMkLst>
            <pc:docMk/>
            <pc:sldMk cId="1862929200" sldId="357"/>
            <ac:spMk id="97" creationId="{DFD50B6A-61AA-CB7D-A9C9-1416D452BA9F}"/>
          </ac:spMkLst>
        </pc:spChg>
        <pc:spChg chg="mod">
          <ac:chgData name="Caaveiro Justo, Veronica" userId="S::vcaaveiro@minsait.com::73e627d6-595b-4fe4-84eb-2cb56ee62c6b" providerId="AD" clId="Web-{F1CC3EEB-F459-A6CC-B1FB-E1C00FBD5B84}" dt="2026-04-23T06:54:05.936" v="833" actId="20577"/>
          <ac:spMkLst>
            <pc:docMk/>
            <pc:sldMk cId="1862929200" sldId="357"/>
            <ac:spMk id="118" creationId="{2392EBD7-23AE-454B-C54D-04E2661611C7}"/>
          </ac:spMkLst>
        </pc:spChg>
        <pc:picChg chg="del">
          <ac:chgData name="Caaveiro Justo, Veronica" userId="S::vcaaveiro@minsait.com::73e627d6-595b-4fe4-84eb-2cb56ee62c6b" providerId="AD" clId="Web-{F1CC3EEB-F459-A6CC-B1FB-E1C00FBD5B84}" dt="2026-04-23T06:47:52.607" v="609"/>
          <ac:picMkLst>
            <pc:docMk/>
            <pc:sldMk cId="1862929200" sldId="357"/>
            <ac:picMk id="2" creationId="{A9B455F3-08DD-B593-0DB4-0E00A342E64C}"/>
          </ac:picMkLst>
        </pc:picChg>
        <pc:picChg chg="add mod">
          <ac:chgData name="Caaveiro Justo, Veronica" userId="S::vcaaveiro@minsait.com::73e627d6-595b-4fe4-84eb-2cb56ee62c6b" providerId="AD" clId="Web-{F1CC3EEB-F459-A6CC-B1FB-E1C00FBD5B84}" dt="2026-04-23T06:54:27.937" v="836" actId="1076"/>
          <ac:picMkLst>
            <pc:docMk/>
            <pc:sldMk cId="1862929200" sldId="357"/>
            <ac:picMk id="3" creationId="{8A8267EE-FCBA-C19F-BE16-5FBC993D7108}"/>
          </ac:picMkLst>
        </pc:picChg>
        <pc:picChg chg="add mod">
          <ac:chgData name="Caaveiro Justo, Veronica" userId="S::vcaaveiro@minsait.com::73e627d6-595b-4fe4-84eb-2cb56ee62c6b" providerId="AD" clId="Web-{F1CC3EEB-F459-A6CC-B1FB-E1C00FBD5B84}" dt="2026-04-23T06:54:15.108" v="835" actId="14100"/>
          <ac:picMkLst>
            <pc:docMk/>
            <pc:sldMk cId="1862929200" sldId="357"/>
            <ac:picMk id="5" creationId="{B846C693-8277-DE7E-D1C6-B15D32F82481}"/>
          </ac:picMkLst>
        </pc:picChg>
        <pc:picChg chg="add mod">
          <ac:chgData name="Caaveiro Justo, Veronica" userId="S::vcaaveiro@minsait.com::73e627d6-595b-4fe4-84eb-2cb56ee62c6b" providerId="AD" clId="Web-{F1CC3EEB-F459-A6CC-B1FB-E1C00FBD5B84}" dt="2026-04-23T06:52:41.324" v="701" actId="1076"/>
          <ac:picMkLst>
            <pc:docMk/>
            <pc:sldMk cId="1862929200" sldId="357"/>
            <ac:picMk id="6" creationId="{DA04B410-DCC1-CBE7-A00E-9E67038A37DF}"/>
          </ac:picMkLst>
        </pc:picChg>
      </pc:sldChg>
    </pc:docChg>
  </pc:docChgLst>
  <pc:docChgLst>
    <pc:chgData name="Caaveiro Justo, Veronica" userId="S::vcaaveiro@minsait.com::73e627d6-595b-4fe4-84eb-2cb56ee62c6b" providerId="AD" clId="Web-{84340375-71D8-CC36-022D-C26370F098B7}"/>
    <pc:docChg chg="modSld">
      <pc:chgData name="Caaveiro Justo, Veronica" userId="S::vcaaveiro@minsait.com::73e627d6-595b-4fe4-84eb-2cb56ee62c6b" providerId="AD" clId="Web-{84340375-71D8-CC36-022D-C26370F098B7}" dt="2026-04-23T12:29:35.255" v="4"/>
      <pc:docMkLst>
        <pc:docMk/>
      </pc:docMkLst>
      <pc:sldChg chg="modSp">
        <pc:chgData name="Caaveiro Justo, Veronica" userId="S::vcaaveiro@minsait.com::73e627d6-595b-4fe4-84eb-2cb56ee62c6b" providerId="AD" clId="Web-{84340375-71D8-CC36-022D-C26370F098B7}" dt="2026-04-23T12:29:35.255" v="4"/>
        <pc:sldMkLst>
          <pc:docMk/>
          <pc:sldMk cId="2724285753" sldId="358"/>
        </pc:sldMkLst>
        <pc:graphicFrameChg chg="mod modGraphic">
          <ac:chgData name="Caaveiro Justo, Veronica" userId="S::vcaaveiro@minsait.com::73e627d6-595b-4fe4-84eb-2cb56ee62c6b" providerId="AD" clId="Web-{84340375-71D8-CC36-022D-C26370F098B7}" dt="2026-04-23T12:29:35.255" v="4"/>
          <ac:graphicFrameMkLst>
            <pc:docMk/>
            <pc:sldMk cId="2724285753" sldId="358"/>
            <ac:graphicFrameMk id="8" creationId="{EE462E5C-D413-533C-CC22-3E27BFB6470C}"/>
          </ac:graphicFrameMkLst>
        </pc:graphicFrameChg>
      </pc:sldChg>
    </pc:docChg>
  </pc:docChgLst>
  <pc:docChgLst>
    <pc:chgData name="Caaveiro Justo, Veronica" userId="S::vcaaveiro@minsait.com::73e627d6-595b-4fe4-84eb-2cb56ee62c6b" providerId="AD" clId="Web-{EA297879-BACA-F9C8-351C-E52211D9E22B}"/>
    <pc:docChg chg="addSld modSld sldOrd">
      <pc:chgData name="Caaveiro Justo, Veronica" userId="S::vcaaveiro@minsait.com::73e627d6-595b-4fe4-84eb-2cb56ee62c6b" providerId="AD" clId="Web-{EA297879-BACA-F9C8-351C-E52211D9E22B}" dt="2026-04-23T07:09:25.669" v="122"/>
      <pc:docMkLst>
        <pc:docMk/>
      </pc:docMkLst>
      <pc:sldChg chg="addSp delSp modSp add ord replId">
        <pc:chgData name="Caaveiro Justo, Veronica" userId="S::vcaaveiro@minsait.com::73e627d6-595b-4fe4-84eb-2cb56ee62c6b" providerId="AD" clId="Web-{EA297879-BACA-F9C8-351C-E52211D9E22B}" dt="2026-04-23T07:09:25.669" v="122"/>
        <pc:sldMkLst>
          <pc:docMk/>
          <pc:sldMk cId="2724285753" sldId="358"/>
        </pc:sldMkLst>
        <pc:spChg chg="mod">
          <ac:chgData name="Caaveiro Justo, Veronica" userId="S::vcaaveiro@minsait.com::73e627d6-595b-4fe4-84eb-2cb56ee62c6b" providerId="AD" clId="Web-{EA297879-BACA-F9C8-351C-E52211D9E22B}" dt="2026-04-23T07:04:16.986" v="8" actId="20577"/>
          <ac:spMkLst>
            <pc:docMk/>
            <pc:sldMk cId="2724285753" sldId="358"/>
            <ac:spMk id="96" creationId="{1DBF9037-AEC4-2C2F-028F-CB05E9C09AE9}"/>
          </ac:spMkLst>
        </pc:spChg>
        <pc:spChg chg="del mod">
          <ac:chgData name="Caaveiro Justo, Veronica" userId="S::vcaaveiro@minsait.com::73e627d6-595b-4fe4-84eb-2cb56ee62c6b" providerId="AD" clId="Web-{EA297879-BACA-F9C8-351C-E52211D9E22B}" dt="2026-04-23T07:04:36.440" v="10"/>
          <ac:spMkLst>
            <pc:docMk/>
            <pc:sldMk cId="2724285753" sldId="358"/>
            <ac:spMk id="97" creationId="{71C0417B-2C8A-F0CF-D2E4-3369F8337918}"/>
          </ac:spMkLst>
        </pc:spChg>
        <pc:spChg chg="del mod">
          <ac:chgData name="Caaveiro Justo, Veronica" userId="S::vcaaveiro@minsait.com::73e627d6-595b-4fe4-84eb-2cb56ee62c6b" providerId="AD" clId="Web-{EA297879-BACA-F9C8-351C-E52211D9E22B}" dt="2026-04-23T07:04:39.878" v="13"/>
          <ac:spMkLst>
            <pc:docMk/>
            <pc:sldMk cId="2724285753" sldId="358"/>
            <ac:spMk id="118" creationId="{EC265360-BD17-18D2-616E-D7820B4B722A}"/>
          </ac:spMkLst>
        </pc:spChg>
        <pc:graphicFrameChg chg="add del mod">
          <ac:chgData name="Caaveiro Justo, Veronica" userId="S::vcaaveiro@minsait.com::73e627d6-595b-4fe4-84eb-2cb56ee62c6b" providerId="AD" clId="Web-{EA297879-BACA-F9C8-351C-E52211D9E22B}" dt="2026-04-23T07:04:43.940" v="15"/>
          <ac:graphicFrameMkLst>
            <pc:docMk/>
            <pc:sldMk cId="2724285753" sldId="358"/>
            <ac:graphicFrameMk id="3" creationId="{F07358AF-E98D-AFED-BD34-4C35B09AD8DA}"/>
          </ac:graphicFrameMkLst>
        </pc:graphicFrameChg>
        <pc:graphicFrameChg chg="add del mod modGraphic">
          <ac:chgData name="Caaveiro Justo, Veronica" userId="S::vcaaveiro@minsait.com::73e627d6-595b-4fe4-84eb-2cb56ee62c6b" providerId="AD" clId="Web-{EA297879-BACA-F9C8-351C-E52211D9E22B}" dt="2026-04-23T07:05:02.754" v="21"/>
          <ac:graphicFrameMkLst>
            <pc:docMk/>
            <pc:sldMk cId="2724285753" sldId="358"/>
            <ac:graphicFrameMk id="6" creationId="{683E1BE9-4196-D891-CD3C-DAABF386907E}"/>
          </ac:graphicFrameMkLst>
        </pc:graphicFrameChg>
        <pc:graphicFrameChg chg="add mod modGraphic">
          <ac:chgData name="Caaveiro Justo, Veronica" userId="S::vcaaveiro@minsait.com::73e627d6-595b-4fe4-84eb-2cb56ee62c6b" providerId="AD" clId="Web-{EA297879-BACA-F9C8-351C-E52211D9E22B}" dt="2026-04-23T07:09:25.669" v="122"/>
          <ac:graphicFrameMkLst>
            <pc:docMk/>
            <pc:sldMk cId="2724285753" sldId="358"/>
            <ac:graphicFrameMk id="8" creationId="{EE462E5C-D413-533C-CC22-3E27BFB6470C}"/>
          </ac:graphicFrameMkLst>
        </pc:graphicFrameChg>
        <pc:graphicFrameChg chg="add del mod">
          <ac:chgData name="Caaveiro Justo, Veronica" userId="S::vcaaveiro@minsait.com::73e627d6-595b-4fe4-84eb-2cb56ee62c6b" providerId="AD" clId="Web-{EA297879-BACA-F9C8-351C-E52211D9E22B}" dt="2026-04-23T07:05:41.084" v="27"/>
          <ac:graphicFrameMkLst>
            <pc:docMk/>
            <pc:sldMk cId="2724285753" sldId="358"/>
            <ac:graphicFrameMk id="10" creationId="{333EB4FA-F8B7-12A0-22C8-3BCC9461047A}"/>
          </ac:graphicFrameMkLst>
        </pc:graphicFrameChg>
        <pc:graphicFrameChg chg="add del mod">
          <ac:chgData name="Caaveiro Justo, Veronica" userId="S::vcaaveiro@minsait.com::73e627d6-595b-4fe4-84eb-2cb56ee62c6b" providerId="AD" clId="Web-{EA297879-BACA-F9C8-351C-E52211D9E22B}" dt="2026-04-23T07:05:49.162" v="29"/>
          <ac:graphicFrameMkLst>
            <pc:docMk/>
            <pc:sldMk cId="2724285753" sldId="358"/>
            <ac:graphicFrameMk id="12" creationId="{8E187967-C0FD-4A41-7ED1-A61087A2F990}"/>
          </ac:graphicFrameMkLst>
        </pc:graphicFrameChg>
      </pc:sldChg>
    </pc:docChg>
  </pc:docChgLst>
  <pc:docChgLst>
    <pc:chgData name="Caaveiro Justo, Veronica" userId="S::vcaaveiro@minsait.com::73e627d6-595b-4fe4-84eb-2cb56ee62c6b" providerId="AD" clId="Web-{A4CF3CC1-6FA3-5451-F2C6-8D6675A586FF}"/>
    <pc:docChg chg="delSld">
      <pc:chgData name="Caaveiro Justo, Veronica" userId="S::vcaaveiro@minsait.com::73e627d6-595b-4fe4-84eb-2cb56ee62c6b" providerId="AD" clId="Web-{A4CF3CC1-6FA3-5451-F2C6-8D6675A586FF}" dt="2026-04-24T06:21:53.578" v="1"/>
      <pc:docMkLst>
        <pc:docMk/>
      </pc:docMkLst>
      <pc:sldChg chg="del">
        <pc:chgData name="Caaveiro Justo, Veronica" userId="S::vcaaveiro@minsait.com::73e627d6-595b-4fe4-84eb-2cb56ee62c6b" providerId="AD" clId="Web-{A4CF3CC1-6FA3-5451-F2C6-8D6675A586FF}" dt="2026-04-24T06:21:53.578" v="1"/>
        <pc:sldMkLst>
          <pc:docMk/>
          <pc:sldMk cId="73313973" sldId="351"/>
        </pc:sldMkLst>
      </pc:sldChg>
      <pc:sldChg chg="del">
        <pc:chgData name="Caaveiro Justo, Veronica" userId="S::vcaaveiro@minsait.com::73e627d6-595b-4fe4-84eb-2cb56ee62c6b" providerId="AD" clId="Web-{A4CF3CC1-6FA3-5451-F2C6-8D6675A586FF}" dt="2026-04-24T06:21:51.906" v="0"/>
        <pc:sldMkLst>
          <pc:docMk/>
          <pc:sldMk cId="1681767336" sldId="35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699FD8F1-0824-474B-A572-ED85069CB130}" type="datetimeFigureOut">
              <a:rPr lang="es-ES" smtClean="0"/>
              <a:t>23/04/2026</a:t>
            </a:fld>
            <a:endParaRPr lang="es-ES"/>
          </a:p>
        </p:txBody>
      </p:sp>
      <p:sp>
        <p:nvSpPr>
          <p:cNvPr id="4" name="Marcador de imagen de diapositiva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30696C96-4140-4998-9B6F-45F315EFFC00}" type="slidenum">
              <a:rPr lang="es-ES" smtClean="0"/>
              <a:t>‹#›</a:t>
            </a:fld>
            <a:endParaRPr lang="es-ES"/>
          </a:p>
        </p:txBody>
      </p:sp>
    </p:spTree>
    <p:extLst>
      <p:ext uri="{BB962C8B-B14F-4D97-AF65-F5344CB8AC3E}">
        <p14:creationId xmlns:p14="http://schemas.microsoft.com/office/powerpoint/2010/main" val="113541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62" name="PlaceHolder 2"/>
          <p:cNvSpPr>
            <a:spLocks noGrp="1"/>
          </p:cNvSpPr>
          <p:nvPr>
            <p:ph/>
          </p:nvPr>
        </p:nvSpPr>
        <p:spPr>
          <a:xfrm>
            <a:off x="609480" y="1604520"/>
            <a:ext cx="109724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3" name="PlaceHolder 3"/>
          <p:cNvSpPr>
            <a:spLocks noGrp="1"/>
          </p:cNvSpPr>
          <p:nvPr>
            <p:ph/>
          </p:nvPr>
        </p:nvSpPr>
        <p:spPr>
          <a:xfrm>
            <a:off x="609480" y="3682080"/>
            <a:ext cx="109724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65" name="PlaceHolder 2"/>
          <p:cNvSpPr>
            <a:spLocks noGrp="1"/>
          </p:cNvSpPr>
          <p:nvPr>
            <p:ph/>
          </p:nvPr>
        </p:nvSpPr>
        <p:spPr>
          <a:xfrm>
            <a:off x="60948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6" name="PlaceHolder 3"/>
          <p:cNvSpPr>
            <a:spLocks noGrp="1"/>
          </p:cNvSpPr>
          <p:nvPr>
            <p:ph/>
          </p:nvPr>
        </p:nvSpPr>
        <p:spPr>
          <a:xfrm>
            <a:off x="623196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7" name="PlaceHolder 4"/>
          <p:cNvSpPr>
            <a:spLocks noGrp="1"/>
          </p:cNvSpPr>
          <p:nvPr>
            <p:ph/>
          </p:nvPr>
        </p:nvSpPr>
        <p:spPr>
          <a:xfrm>
            <a:off x="609480" y="368208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8" name="PlaceHolder 5"/>
          <p:cNvSpPr>
            <a:spLocks noGrp="1"/>
          </p:cNvSpPr>
          <p:nvPr>
            <p:ph/>
          </p:nvPr>
        </p:nvSpPr>
        <p:spPr>
          <a:xfrm>
            <a:off x="6231960" y="368208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70" name="PlaceHolder 2"/>
          <p:cNvSpPr>
            <a:spLocks noGrp="1"/>
          </p:cNvSpPr>
          <p:nvPr>
            <p:ph/>
          </p:nvPr>
        </p:nvSpPr>
        <p:spPr>
          <a:xfrm>
            <a:off x="609480" y="160452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1" name="PlaceHolder 3"/>
          <p:cNvSpPr>
            <a:spLocks noGrp="1"/>
          </p:cNvSpPr>
          <p:nvPr>
            <p:ph/>
          </p:nvPr>
        </p:nvSpPr>
        <p:spPr>
          <a:xfrm>
            <a:off x="4319640" y="160452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2" name="PlaceHolder 4"/>
          <p:cNvSpPr>
            <a:spLocks noGrp="1"/>
          </p:cNvSpPr>
          <p:nvPr>
            <p:ph/>
          </p:nvPr>
        </p:nvSpPr>
        <p:spPr>
          <a:xfrm>
            <a:off x="8029800" y="160452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3" name="PlaceHolder 5"/>
          <p:cNvSpPr>
            <a:spLocks noGrp="1"/>
          </p:cNvSpPr>
          <p:nvPr>
            <p:ph/>
          </p:nvPr>
        </p:nvSpPr>
        <p:spPr>
          <a:xfrm>
            <a:off x="609480" y="368208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4" name="PlaceHolder 6"/>
          <p:cNvSpPr>
            <a:spLocks noGrp="1"/>
          </p:cNvSpPr>
          <p:nvPr>
            <p:ph/>
          </p:nvPr>
        </p:nvSpPr>
        <p:spPr>
          <a:xfrm>
            <a:off x="4319640" y="368208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75" name="PlaceHolder 7"/>
          <p:cNvSpPr>
            <a:spLocks noGrp="1"/>
          </p:cNvSpPr>
          <p:nvPr>
            <p:ph/>
          </p:nvPr>
        </p:nvSpPr>
        <p:spPr>
          <a:xfrm>
            <a:off x="8029800" y="3682080"/>
            <a:ext cx="35330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41" name="PlaceHolder 2"/>
          <p:cNvSpPr>
            <a:spLocks noGrp="1"/>
          </p:cNvSpPr>
          <p:nvPr>
            <p:ph type="subTitle"/>
          </p:nvPr>
        </p:nvSpPr>
        <p:spPr>
          <a:xfrm>
            <a:off x="609480" y="1604520"/>
            <a:ext cx="10972440" cy="3977280"/>
          </a:xfrm>
          <a:prstGeom prst="rect">
            <a:avLst/>
          </a:prstGeom>
          <a:noFill/>
          <a:ln w="12600">
            <a:noFill/>
          </a:ln>
        </p:spPr>
        <p:txBody>
          <a:bodyPr lIns="0" tIns="0" rIns="0" bIns="0" anchor="ctr">
            <a:noAutofit/>
          </a:bodyPr>
          <a:lstStyle/>
          <a:p>
            <a:pPr indent="0" algn="ctr">
              <a:buNone/>
            </a:pPr>
            <a:endParaRPr lang="gl-ES" sz="32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43" name="PlaceHolder 2"/>
          <p:cNvSpPr>
            <a:spLocks noGrp="1"/>
          </p:cNvSpPr>
          <p:nvPr>
            <p:ph/>
          </p:nvPr>
        </p:nvSpPr>
        <p:spPr>
          <a:xfrm>
            <a:off x="609480" y="1604520"/>
            <a:ext cx="1097244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45" name="PlaceHolder 2"/>
          <p:cNvSpPr>
            <a:spLocks noGrp="1"/>
          </p:cNvSpPr>
          <p:nvPr>
            <p:ph/>
          </p:nvPr>
        </p:nvSpPr>
        <p:spPr>
          <a:xfrm>
            <a:off x="609480" y="1604520"/>
            <a:ext cx="535428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46" name="PlaceHolder 3"/>
          <p:cNvSpPr>
            <a:spLocks noGrp="1"/>
          </p:cNvSpPr>
          <p:nvPr>
            <p:ph/>
          </p:nvPr>
        </p:nvSpPr>
        <p:spPr>
          <a:xfrm>
            <a:off x="6231960" y="1604520"/>
            <a:ext cx="535428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a:noFill/>
          <a:ln w="12600">
            <a:noFill/>
          </a:ln>
        </p:spPr>
        <p:txBody>
          <a:bodyPr lIns="0" tIns="0" rIns="0" bIns="0" anchor="ctr">
            <a:noAutofit/>
          </a:bodyPr>
          <a:lstStyle/>
          <a:p>
            <a:pPr algn="ctr"/>
            <a:endParaRPr lang="gl-ES" sz="3200" b="0" strike="noStrike" spc="-1">
              <a:solidFill>
                <a:srgbClr val="000000"/>
              </a:solid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50" name="PlaceHolder 2"/>
          <p:cNvSpPr>
            <a:spLocks noGrp="1"/>
          </p:cNvSpPr>
          <p:nvPr>
            <p:ph/>
          </p:nvPr>
        </p:nvSpPr>
        <p:spPr>
          <a:xfrm>
            <a:off x="60948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1" name="PlaceHolder 3"/>
          <p:cNvSpPr>
            <a:spLocks noGrp="1"/>
          </p:cNvSpPr>
          <p:nvPr>
            <p:ph/>
          </p:nvPr>
        </p:nvSpPr>
        <p:spPr>
          <a:xfrm>
            <a:off x="6231960" y="1604520"/>
            <a:ext cx="535428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2" name="PlaceHolder 4"/>
          <p:cNvSpPr>
            <a:spLocks noGrp="1"/>
          </p:cNvSpPr>
          <p:nvPr>
            <p:ph/>
          </p:nvPr>
        </p:nvSpPr>
        <p:spPr>
          <a:xfrm>
            <a:off x="609480" y="368208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54" name="PlaceHolder 2"/>
          <p:cNvSpPr>
            <a:spLocks noGrp="1"/>
          </p:cNvSpPr>
          <p:nvPr>
            <p:ph/>
          </p:nvPr>
        </p:nvSpPr>
        <p:spPr>
          <a:xfrm>
            <a:off x="609480" y="1604520"/>
            <a:ext cx="5354280" cy="397728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5" name="PlaceHolder 3"/>
          <p:cNvSpPr>
            <a:spLocks noGrp="1"/>
          </p:cNvSpPr>
          <p:nvPr>
            <p:ph/>
          </p:nvPr>
        </p:nvSpPr>
        <p:spPr>
          <a:xfrm>
            <a:off x="623196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6" name="PlaceHolder 4"/>
          <p:cNvSpPr>
            <a:spLocks noGrp="1"/>
          </p:cNvSpPr>
          <p:nvPr>
            <p:ph/>
          </p:nvPr>
        </p:nvSpPr>
        <p:spPr>
          <a:xfrm>
            <a:off x="6231960" y="368208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endParaRPr lang="gl-ES" sz="4400" b="0" strike="noStrike" spc="-1">
              <a:solidFill>
                <a:srgbClr val="000000"/>
              </a:solidFill>
              <a:latin typeface="Arial"/>
            </a:endParaRPr>
          </a:p>
        </p:txBody>
      </p:sp>
      <p:sp>
        <p:nvSpPr>
          <p:cNvPr id="58" name="PlaceHolder 2"/>
          <p:cNvSpPr>
            <a:spLocks noGrp="1"/>
          </p:cNvSpPr>
          <p:nvPr>
            <p:ph/>
          </p:nvPr>
        </p:nvSpPr>
        <p:spPr>
          <a:xfrm>
            <a:off x="60948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59" name="PlaceHolder 3"/>
          <p:cNvSpPr>
            <a:spLocks noGrp="1"/>
          </p:cNvSpPr>
          <p:nvPr>
            <p:ph/>
          </p:nvPr>
        </p:nvSpPr>
        <p:spPr>
          <a:xfrm>
            <a:off x="6231960" y="1604520"/>
            <a:ext cx="535428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
        <p:nvSpPr>
          <p:cNvPr id="60" name="PlaceHolder 4"/>
          <p:cNvSpPr>
            <a:spLocks noGrp="1"/>
          </p:cNvSpPr>
          <p:nvPr>
            <p:ph/>
          </p:nvPr>
        </p:nvSpPr>
        <p:spPr>
          <a:xfrm>
            <a:off x="609480" y="3682080"/>
            <a:ext cx="10972440" cy="1896840"/>
          </a:xfrm>
          <a:prstGeom prst="rect">
            <a:avLst/>
          </a:prstGeom>
          <a:noFill/>
          <a:ln w="12600">
            <a:noFill/>
          </a:ln>
        </p:spPr>
        <p:txBody>
          <a:bodyPr lIns="0" tIns="0" rIns="0" bIns="0" anchor="t">
            <a:normAutofit/>
          </a:bodyPr>
          <a:lstStyle/>
          <a:p>
            <a:pPr indent="0">
              <a:spcBef>
                <a:spcPts val="1414"/>
              </a:spcBef>
              <a:buNone/>
            </a:pPr>
            <a:endParaRPr lang="gl-ES" sz="32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a:noFill/>
          <a:ln w="12600">
            <a:noFill/>
          </a:ln>
        </p:spPr>
        <p:txBody>
          <a:bodyPr lIns="0" tIns="0" rIns="0" bIns="0" anchor="ctr">
            <a:noAutofit/>
          </a:bodyPr>
          <a:lstStyle/>
          <a:p>
            <a:pPr indent="0" algn="ctr">
              <a:buNone/>
            </a:pPr>
            <a:r>
              <a:rPr lang="gl-ES" sz="4400" b="0" strike="noStrike" spc="-1">
                <a:solidFill>
                  <a:srgbClr val="000000"/>
                </a:solidFill>
                <a:latin typeface="Arial"/>
              </a:rPr>
              <a:t>Click to edit the title text format</a:t>
            </a:r>
          </a:p>
        </p:txBody>
      </p:sp>
      <p:sp>
        <p:nvSpPr>
          <p:cNvPr id="39" name="PlaceHolder 2"/>
          <p:cNvSpPr>
            <a:spLocks noGrp="1"/>
          </p:cNvSpPr>
          <p:nvPr>
            <p:ph type="body"/>
          </p:nvPr>
        </p:nvSpPr>
        <p:spPr>
          <a:xfrm>
            <a:off x="609480" y="1604520"/>
            <a:ext cx="10972440" cy="3977280"/>
          </a:xfrm>
          <a:prstGeom prst="rect">
            <a:avLst/>
          </a:prstGeom>
          <a:noFill/>
          <a:ln w="12600">
            <a:noFill/>
          </a:ln>
        </p:spPr>
        <p:txBody>
          <a:bodyPr lIns="0" tIns="0" rIns="0" bIns="0" anchor="t">
            <a:normAutofit/>
          </a:bodyPr>
          <a:lstStyle/>
          <a:p>
            <a:pPr marL="432000" indent="-324000">
              <a:spcBef>
                <a:spcPts val="1414"/>
              </a:spcBef>
              <a:buClr>
                <a:srgbClr val="000000"/>
              </a:buClr>
              <a:buSzPct val="45000"/>
              <a:buFont typeface="Wingdings" charset="2"/>
              <a:buChar char=""/>
            </a:pPr>
            <a:r>
              <a:rPr lang="gl-ES"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gl-ES" sz="2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gl-ES" sz="2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gl-ES" sz="20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gl-ES"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gl-ES"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gl-ES"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xuntatic.xunta.gal/areasTIC/Modernizacion/Administraci%C3%B3n%20Electr%C3%B3nica/Sede%20Electr%C3%B3nica/SEDEGL_PRESENTA/SEDEGL_PRESENTA_Manual%20de%20usuario_Integraci%C3%B3n%20novos%20formularios/SEDEGL_PRESENTA_MI_manualintegracion_nuevosformularios_v01.02.pdf"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xuntatic.xunta.gal/areasTIC/Modernizacion/Administraci%C3%B3n%20Electr%C3%B3nica/Sede%20Electr%C3%B3nica/WSCARPRES_WSCARTRAM%20(Antiguo%20Iris)/SEDEGL_WSCARTRAM_MI_manualintegracion.pd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p:cNvGrpSpPr/>
        <p:nvPr/>
      </p:nvGrpSpPr>
      <p:grpSpPr>
        <a:xfrm>
          <a:off x="0" y="0"/>
          <a:ext cx="0" cy="0"/>
          <a:chOff x="0" y="0"/>
          <a:chExt cx="0" cy="0"/>
        </a:xfrm>
      </p:grpSpPr>
      <p:sp>
        <p:nvSpPr>
          <p:cNvPr id="76" name="object 9"/>
          <p:cNvSpPr txBox="1"/>
          <p:nvPr/>
        </p:nvSpPr>
        <p:spPr>
          <a:xfrm>
            <a:off x="929956" y="2126003"/>
            <a:ext cx="9456337" cy="2432198"/>
          </a:xfrm>
          <a:prstGeom prst="rect">
            <a:avLst/>
          </a:prstGeom>
          <a:noFill/>
          <a:ln w="0">
            <a:noFill/>
          </a:ln>
        </p:spPr>
        <p:txBody>
          <a:bodyPr lIns="0" tIns="12600" rIns="0" bIns="0" anchor="t">
            <a:noAutofit/>
          </a:bodyPr>
          <a:lstStyle/>
          <a:p>
            <a:pPr>
              <a:lnSpc>
                <a:spcPct val="100000"/>
              </a:lnSpc>
              <a:spcBef>
                <a:spcPts val="99"/>
              </a:spcBef>
            </a:pPr>
            <a:r>
              <a:rPr lang="gl-ES" sz="3500" b="1" strike="noStrike" spc="-1">
                <a:solidFill>
                  <a:srgbClr val="FFFFFF"/>
                </a:solidFill>
                <a:latin typeface="Xunta Sans"/>
              </a:rPr>
              <a:t>Xunta de Galicia</a:t>
            </a:r>
          </a:p>
          <a:p>
            <a:pPr>
              <a:lnSpc>
                <a:spcPct val="100000"/>
              </a:lnSpc>
              <a:spcBef>
                <a:spcPts val="99"/>
              </a:spcBef>
            </a:pPr>
            <a:r>
              <a:rPr lang="gl-ES" sz="3500" b="1" strike="noStrike" spc="-1">
                <a:solidFill>
                  <a:srgbClr val="FFFFFF"/>
                </a:solidFill>
                <a:latin typeface="Xunta Sans"/>
              </a:rPr>
              <a:t>Sede electrónica</a:t>
            </a:r>
            <a:endParaRPr lang="gl-ES" sz="3500" b="0" strike="noStrike" spc="-1">
              <a:solidFill>
                <a:srgbClr val="000000"/>
              </a:solidFill>
              <a:latin typeface="Xunta Sans"/>
            </a:endParaRPr>
          </a:p>
          <a:p>
            <a:endParaRPr lang="gl-ES" sz="3500" spc="-1">
              <a:solidFill>
                <a:srgbClr val="FFFFFF"/>
              </a:solidFill>
              <a:latin typeface="Xunta Sans"/>
            </a:endParaRPr>
          </a:p>
          <a:p>
            <a:r>
              <a:rPr lang="gl-ES" sz="2800" spc="-1">
                <a:solidFill>
                  <a:srgbClr val="FFFFFF"/>
                </a:solidFill>
                <a:latin typeface="Xunta Sans"/>
              </a:rPr>
              <a:t>Formación  24/04/2026</a:t>
            </a:r>
            <a:endParaRPr lang="gl-ES" sz="2800" b="0" strike="noStrike" spc="-1">
              <a:solidFill>
                <a:srgbClr val="FFFFFF"/>
              </a:solidFill>
              <a:latin typeface="Xunta Sans"/>
            </a:endParaRPr>
          </a:p>
        </p:txBody>
      </p:sp>
      <p:sp>
        <p:nvSpPr>
          <p:cNvPr id="77" name="object 8"/>
          <p:cNvSpPr txBox="1"/>
          <p:nvPr/>
        </p:nvSpPr>
        <p:spPr>
          <a:xfrm>
            <a:off x="931253" y="4962524"/>
            <a:ext cx="2364480" cy="139680"/>
          </a:xfrm>
          <a:prstGeom prst="rect">
            <a:avLst/>
          </a:prstGeom>
          <a:noFill/>
          <a:ln w="0">
            <a:noFill/>
          </a:ln>
        </p:spPr>
        <p:txBody>
          <a:bodyPr lIns="0" tIns="16560" rIns="0" bIns="0" anchor="t">
            <a:noAutofit/>
          </a:bodyPr>
          <a:lstStyle/>
          <a:p>
            <a:pPr>
              <a:spcBef>
                <a:spcPts val="130"/>
              </a:spcBef>
            </a:pPr>
            <a:r>
              <a:rPr lang="gl-ES" sz="1000" spc="12">
                <a:solidFill>
                  <a:srgbClr val="FFFFFF"/>
                </a:solidFill>
                <a:latin typeface="Xunta Sans"/>
              </a:rPr>
              <a:t>Abril 2026</a:t>
            </a:r>
            <a:endParaRPr lang="gl-ES" sz="1000" b="0" strike="noStrike" spc="12">
              <a:solidFill>
                <a:srgbClr val="FFFFFF"/>
              </a:solidFill>
              <a:latin typeface="Xunta Sans"/>
            </a:endParaRPr>
          </a:p>
        </p:txBody>
      </p:sp>
      <p:pic>
        <p:nvPicPr>
          <p:cNvPr id="5" name="Imagen 4"/>
          <p:cNvPicPr/>
          <p:nvPr/>
        </p:nvPicPr>
        <p:blipFill>
          <a:blip r:embed="rId2"/>
          <a:stretch/>
        </p:blipFill>
        <p:spPr>
          <a:xfrm>
            <a:off x="1008000" y="720000"/>
            <a:ext cx="3355200" cy="720000"/>
          </a:xfrm>
          <a:prstGeom prst="rect">
            <a:avLst/>
          </a:prstGeom>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p:cNvGrpSpPr/>
        <p:nvPr/>
      </p:nvGrpSpPr>
      <p:grpSpPr>
        <a:xfrm>
          <a:off x="0" y="0"/>
          <a:ext cx="0" cy="0"/>
          <a:chOff x="0" y="0"/>
          <a:chExt cx="0" cy="0"/>
        </a:xfrm>
      </p:grpSpPr>
      <p:sp>
        <p:nvSpPr>
          <p:cNvPr id="96" name="object 11"/>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1.1 Sistemas </a:t>
            </a:r>
            <a:r>
              <a:rPr lang="gl-ES" b="1" spc="-7" err="1">
                <a:solidFill>
                  <a:schemeClr val="bg1"/>
                </a:solidFill>
                <a:latin typeface="Xunta Sans"/>
              </a:rPr>
              <a:t>tramitadores</a:t>
            </a:r>
            <a:r>
              <a:rPr lang="gl-ES" b="1" spc="-7">
                <a:solidFill>
                  <a:schemeClr val="bg1"/>
                </a:solidFill>
                <a:latin typeface="Xunta Sans"/>
              </a:rPr>
              <a:t> (II)</a:t>
            </a:r>
            <a:endParaRPr lang="gl-ES" sz="1800" b="0" strike="noStrike" spc="-1" err="1">
              <a:solidFill>
                <a:schemeClr val="bg1"/>
              </a:solidFill>
              <a:latin typeface="Xunta Sans"/>
            </a:endParaRPr>
          </a:p>
        </p:txBody>
      </p:sp>
      <p:sp>
        <p:nvSpPr>
          <p:cNvPr id="97" name="object 12"/>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spc="4" dirty="0">
                <a:solidFill>
                  <a:srgbClr val="FFFFFF"/>
                </a:solidFill>
                <a:latin typeface="Xunta Sans"/>
              </a:rPr>
              <a:t>SEDEGL_WSCARTRAM dispone de servicios expuestos </a:t>
            </a:r>
            <a:r>
              <a:rPr lang="es-ES" sz="1200" spc="4" err="1">
                <a:solidFill>
                  <a:srgbClr val="FFFFFF"/>
                </a:solidFill>
                <a:latin typeface="Xunta Sans"/>
              </a:rPr>
              <a:t>securizados</a:t>
            </a:r>
            <a:r>
              <a:rPr lang="es-ES" sz="1200" spc="4" dirty="0">
                <a:solidFill>
                  <a:srgbClr val="FFFFFF"/>
                </a:solidFill>
                <a:latin typeface="Xunta Sans"/>
              </a:rPr>
              <a:t> con </a:t>
            </a:r>
            <a:r>
              <a:rPr lang="es-ES" sz="1200" spc="4">
                <a:solidFill>
                  <a:srgbClr val="FFFFFF"/>
                </a:solidFill>
                <a:latin typeface="Xunta Sans"/>
              </a:rPr>
              <a:t>autenticación básica. Se recomienda la integración con estos servicios,</a:t>
            </a:r>
            <a:r>
              <a:rPr lang="es-ES" sz="1200" spc="4" dirty="0">
                <a:solidFill>
                  <a:srgbClr val="FFFFFF"/>
                </a:solidFill>
                <a:latin typeface="Xunta Sans"/>
              </a:rPr>
              <a:t> tal y como se indica en el manual de integración:</a:t>
            </a:r>
            <a:endParaRPr lang="es-ES" sz="1200" dirty="0"/>
          </a:p>
          <a:p>
            <a:pPr marL="171450" indent="-171450">
              <a:buFont typeface="Arial"/>
              <a:buChar char="•"/>
            </a:pPr>
            <a:r>
              <a:rPr lang="es-ES" sz="1200" b="1" spc="4" dirty="0" err="1">
                <a:solidFill>
                  <a:srgbClr val="FFFFFF"/>
                </a:solidFill>
                <a:ea typeface="+mn-lt"/>
                <a:cs typeface="+mn-lt"/>
              </a:rPr>
              <a:t>DEV</a:t>
            </a:r>
            <a:r>
              <a:rPr lang="es-ES" sz="1200" spc="4" dirty="0" err="1">
                <a:solidFill>
                  <a:srgbClr val="FFFFFF"/>
                </a:solidFill>
                <a:ea typeface="+mn-lt"/>
                <a:cs typeface="+mn-lt"/>
              </a:rPr>
              <a:t>:https</a:t>
            </a:r>
            <a:r>
              <a:rPr lang="es-ES" sz="1200" spc="4" dirty="0">
                <a:solidFill>
                  <a:srgbClr val="FFFFFF"/>
                </a:solidFill>
                <a:ea typeface="+mn-lt"/>
                <a:cs typeface="+mn-lt"/>
              </a:rPr>
              <a:t>://</a:t>
            </a:r>
            <a:r>
              <a:rPr lang="es-ES" sz="1200" spc="4" dirty="0" err="1">
                <a:solidFill>
                  <a:srgbClr val="FFFFFF"/>
                </a:solidFill>
                <a:ea typeface="+mn-lt"/>
                <a:cs typeface="+mn-lt"/>
              </a:rPr>
              <a:t>sedegl-wscartram.dev.xunta.local</a:t>
            </a:r>
            <a:r>
              <a:rPr lang="es-ES" sz="1200" spc="4" dirty="0">
                <a:solidFill>
                  <a:srgbClr val="FFFFFF"/>
                </a:solidFill>
                <a:ea typeface="+mn-lt"/>
                <a:cs typeface="+mn-lt"/>
              </a:rPr>
              <a:t>/carpeta-</a:t>
            </a:r>
            <a:r>
              <a:rPr lang="es-ES" sz="1200" spc="4" dirty="0" err="1">
                <a:solidFill>
                  <a:srgbClr val="FFFFFF"/>
                </a:solidFill>
                <a:ea typeface="+mn-lt"/>
                <a:cs typeface="+mn-lt"/>
              </a:rPr>
              <a:t>tram</a:t>
            </a:r>
            <a:r>
              <a:rPr lang="es-ES" sz="1200" spc="4" dirty="0">
                <a:solidFill>
                  <a:srgbClr val="FFFFFF"/>
                </a:solidFill>
                <a:ea typeface="+mn-lt"/>
                <a:cs typeface="+mn-lt"/>
              </a:rPr>
              <a:t>/</a:t>
            </a:r>
            <a:r>
              <a:rPr lang="es-ES" sz="1200" spc="4" dirty="0" err="1">
                <a:solidFill>
                  <a:srgbClr val="FFFFFF"/>
                </a:solidFill>
                <a:ea typeface="+mn-lt"/>
                <a:cs typeface="+mn-lt"/>
              </a:rPr>
              <a:t>auth</a:t>
            </a:r>
            <a:r>
              <a:rPr lang="es-ES" sz="1200" spc="4" dirty="0">
                <a:solidFill>
                  <a:srgbClr val="FFFFFF"/>
                </a:solidFill>
                <a:ea typeface="+mn-lt"/>
                <a:cs typeface="+mn-lt"/>
              </a:rPr>
              <a:t>/SedeElectronicaServiceProviderv1Auth?WSDL</a:t>
            </a:r>
            <a:endParaRPr lang="es-ES" sz="1200" dirty="0"/>
          </a:p>
          <a:p>
            <a:pPr marL="171450" indent="-171450">
              <a:buFont typeface="Arial"/>
              <a:buChar char="•"/>
            </a:pPr>
            <a:endParaRPr lang="es-ES" sz="1200" spc="4">
              <a:solidFill>
                <a:srgbClr val="FFFFFF"/>
              </a:solidFill>
              <a:cs typeface="Arial"/>
            </a:endParaRPr>
          </a:p>
          <a:p>
            <a:pPr marL="171450" indent="-171450">
              <a:buFont typeface="Arial"/>
              <a:buChar char="•"/>
            </a:pPr>
            <a:r>
              <a:rPr lang="es-ES" sz="1200" b="1" spc="4" dirty="0" err="1">
                <a:solidFill>
                  <a:srgbClr val="FFFFFF"/>
                </a:solidFill>
                <a:ea typeface="+mn-lt"/>
                <a:cs typeface="+mn-lt"/>
              </a:rPr>
              <a:t>STG</a:t>
            </a:r>
            <a:r>
              <a:rPr lang="es-ES" sz="1200" spc="4" dirty="0" err="1">
                <a:solidFill>
                  <a:srgbClr val="FFFFFF"/>
                </a:solidFill>
                <a:ea typeface="+mn-lt"/>
                <a:cs typeface="+mn-lt"/>
              </a:rPr>
              <a:t>:https</a:t>
            </a:r>
            <a:r>
              <a:rPr lang="es-ES" sz="1200" spc="4" dirty="0">
                <a:solidFill>
                  <a:srgbClr val="FFFFFF"/>
                </a:solidFill>
                <a:ea typeface="+mn-lt"/>
                <a:cs typeface="+mn-lt"/>
              </a:rPr>
              <a:t>://</a:t>
            </a:r>
            <a:r>
              <a:rPr lang="es-ES" sz="1200" spc="4" dirty="0" err="1">
                <a:solidFill>
                  <a:srgbClr val="FFFFFF"/>
                </a:solidFill>
                <a:ea typeface="+mn-lt"/>
                <a:cs typeface="+mn-lt"/>
              </a:rPr>
              <a:t>sedegl-wscartram.stg.xunta.local</a:t>
            </a:r>
            <a:r>
              <a:rPr lang="es-ES" sz="1200" spc="4" dirty="0">
                <a:solidFill>
                  <a:srgbClr val="FFFFFF"/>
                </a:solidFill>
                <a:ea typeface="+mn-lt"/>
                <a:cs typeface="+mn-lt"/>
              </a:rPr>
              <a:t>/carpeta-</a:t>
            </a:r>
            <a:r>
              <a:rPr lang="es-ES" sz="1200" spc="4" dirty="0" err="1">
                <a:solidFill>
                  <a:srgbClr val="FFFFFF"/>
                </a:solidFill>
                <a:ea typeface="+mn-lt"/>
                <a:cs typeface="+mn-lt"/>
              </a:rPr>
              <a:t>tram</a:t>
            </a:r>
            <a:r>
              <a:rPr lang="es-ES" sz="1200" spc="4" dirty="0">
                <a:solidFill>
                  <a:srgbClr val="FFFFFF"/>
                </a:solidFill>
                <a:ea typeface="+mn-lt"/>
                <a:cs typeface="+mn-lt"/>
              </a:rPr>
              <a:t>/</a:t>
            </a:r>
            <a:r>
              <a:rPr lang="es-ES" sz="1200" spc="4" dirty="0" err="1">
                <a:solidFill>
                  <a:srgbClr val="FFFFFF"/>
                </a:solidFill>
                <a:ea typeface="+mn-lt"/>
                <a:cs typeface="+mn-lt"/>
              </a:rPr>
              <a:t>auth</a:t>
            </a:r>
            <a:r>
              <a:rPr lang="es-ES" sz="1200" spc="4" dirty="0">
                <a:solidFill>
                  <a:srgbClr val="FFFFFF"/>
                </a:solidFill>
                <a:ea typeface="+mn-lt"/>
                <a:cs typeface="+mn-lt"/>
              </a:rPr>
              <a:t>/SedeElectronicaServiceProviderv1Auth?WSDL</a:t>
            </a:r>
            <a:endParaRPr lang="es-ES" sz="1200" dirty="0"/>
          </a:p>
          <a:p>
            <a:pPr marL="171450" indent="-171450">
              <a:buFont typeface="Arial"/>
              <a:buChar char="•"/>
            </a:pPr>
            <a:endParaRPr lang="es-ES" sz="1200" spc="4">
              <a:solidFill>
                <a:srgbClr val="FFFFFF"/>
              </a:solidFill>
              <a:cs typeface="Arial"/>
            </a:endParaRPr>
          </a:p>
          <a:p>
            <a:pPr marL="171450" indent="-171450">
              <a:spcAft>
                <a:spcPts val="1199"/>
              </a:spcAft>
              <a:buFont typeface="Arial"/>
              <a:buChar char="•"/>
            </a:pPr>
            <a:r>
              <a:rPr lang="es-ES" sz="1200" b="1" spc="4" dirty="0" err="1">
                <a:solidFill>
                  <a:srgbClr val="FFFFFF"/>
                </a:solidFill>
                <a:ea typeface="+mn-lt"/>
                <a:cs typeface="+mn-lt"/>
              </a:rPr>
              <a:t>PRD</a:t>
            </a:r>
            <a:r>
              <a:rPr lang="es-ES" sz="1200" spc="4" dirty="0" err="1">
                <a:solidFill>
                  <a:srgbClr val="FFFFFF"/>
                </a:solidFill>
                <a:ea typeface="+mn-lt"/>
                <a:cs typeface="+mn-lt"/>
              </a:rPr>
              <a:t>:https</a:t>
            </a:r>
            <a:r>
              <a:rPr lang="es-ES" sz="1200" spc="4" dirty="0">
                <a:solidFill>
                  <a:srgbClr val="FFFFFF"/>
                </a:solidFill>
                <a:ea typeface="+mn-lt"/>
                <a:cs typeface="+mn-lt"/>
              </a:rPr>
              <a:t>://</a:t>
            </a:r>
            <a:r>
              <a:rPr lang="es-ES" sz="1200" spc="4" dirty="0" err="1">
                <a:solidFill>
                  <a:srgbClr val="FFFFFF"/>
                </a:solidFill>
                <a:ea typeface="+mn-lt"/>
                <a:cs typeface="+mn-lt"/>
              </a:rPr>
              <a:t>sedegl-wscartram.xunta.local</a:t>
            </a:r>
            <a:r>
              <a:rPr lang="es-ES" sz="1200" spc="4" dirty="0">
                <a:solidFill>
                  <a:srgbClr val="FFFFFF"/>
                </a:solidFill>
                <a:ea typeface="+mn-lt"/>
                <a:cs typeface="+mn-lt"/>
              </a:rPr>
              <a:t>/carpeta-</a:t>
            </a:r>
            <a:r>
              <a:rPr lang="es-ES" sz="1200" spc="4" dirty="0" err="1">
                <a:solidFill>
                  <a:srgbClr val="FFFFFF"/>
                </a:solidFill>
                <a:ea typeface="+mn-lt"/>
                <a:cs typeface="+mn-lt"/>
              </a:rPr>
              <a:t>tram</a:t>
            </a:r>
            <a:r>
              <a:rPr lang="es-ES" sz="1200" spc="4" dirty="0">
                <a:solidFill>
                  <a:srgbClr val="FFFFFF"/>
                </a:solidFill>
                <a:ea typeface="+mn-lt"/>
                <a:cs typeface="+mn-lt"/>
              </a:rPr>
              <a:t>/</a:t>
            </a:r>
            <a:r>
              <a:rPr lang="es-ES" sz="1200" spc="4" dirty="0" err="1">
                <a:solidFill>
                  <a:srgbClr val="FFFFFF"/>
                </a:solidFill>
                <a:ea typeface="+mn-lt"/>
                <a:cs typeface="+mn-lt"/>
              </a:rPr>
              <a:t>auth</a:t>
            </a:r>
            <a:r>
              <a:rPr lang="es-ES" sz="1200" spc="4" dirty="0">
                <a:solidFill>
                  <a:srgbClr val="FFFFFF"/>
                </a:solidFill>
                <a:ea typeface="+mn-lt"/>
                <a:cs typeface="+mn-lt"/>
              </a:rPr>
              <a:t>/SedeElectronicaServiceProviderv1Auth?WSDL</a:t>
            </a:r>
            <a:endParaRPr lang="es-ES" sz="1200" dirty="0"/>
          </a:p>
          <a:p>
            <a:pPr>
              <a:spcAft>
                <a:spcPts val="1199"/>
              </a:spcAft>
              <a:buClr>
                <a:srgbClr val="FFFFFF"/>
              </a:buClr>
              <a:buSzPct val="45000"/>
            </a:pPr>
            <a:endParaRPr lang="es-ES" sz="1200" spc="4">
              <a:solidFill>
                <a:srgbClr val="FFFFFF"/>
              </a:solidFill>
              <a:latin typeface="Xunta Sans"/>
            </a:endParaRPr>
          </a:p>
          <a:p>
            <a:pPr>
              <a:spcAft>
                <a:spcPts val="1199"/>
              </a:spcAft>
              <a:buClr>
                <a:srgbClr val="FFFFFF"/>
              </a:buClr>
              <a:buSzPct val="45000"/>
            </a:pPr>
            <a:endParaRPr lang="es-ES" sz="1200" spc="4">
              <a:solidFill>
                <a:srgbClr val="FFFFFF"/>
              </a:solidFill>
              <a:latin typeface="Xunta Sans"/>
            </a:endParaRPr>
          </a:p>
        </p:txBody>
      </p:sp>
      <p:sp>
        <p:nvSpPr>
          <p:cNvPr id="4" name="Rectángulo 3">
            <a:extLst>
              <a:ext uri="{FF2B5EF4-FFF2-40B4-BE49-F238E27FC236}">
                <a16:creationId xmlns:a16="http://schemas.microsoft.com/office/drawing/2014/main" id="{2B1EEB7C-1440-1AC0-09F8-80BC1E2A92F0}"/>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p:cNvSpPr txBox="1"/>
          <p:nvPr/>
        </p:nvSpPr>
        <p:spPr>
          <a:xfrm>
            <a:off x="5530096" y="867384"/>
            <a:ext cx="6039079" cy="4670879"/>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A tener en cuenta durante el envío de expedientes</a:t>
            </a:r>
            <a:endParaRPr lang="en-US"/>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r>
              <a:rPr lang="es-ES" sz="1400" spc="-6">
                <a:solidFill>
                  <a:srgbClr val="6D6E71"/>
                </a:solidFill>
                <a:latin typeface="Xunta Sans"/>
                <a:ea typeface="+mn-lt"/>
                <a:cs typeface="+mn-lt"/>
              </a:rPr>
              <a:t>Con cada documento del expediente debería indicarse el </a:t>
            </a:r>
            <a:r>
              <a:rPr lang="es-ES" sz="1400" b="1" spc="-6">
                <a:solidFill>
                  <a:srgbClr val="6D6E71"/>
                </a:solidFill>
                <a:latin typeface="Xunta Sans"/>
                <a:ea typeface="+mn-lt"/>
                <a:cs typeface="+mn-lt"/>
              </a:rPr>
              <a:t>tipo de documento y subtipo que le corresponda del Inventario (INVIA)</a:t>
            </a:r>
            <a:r>
              <a:rPr lang="es-ES" sz="1400" spc="-6">
                <a:solidFill>
                  <a:srgbClr val="6D6E71"/>
                </a:solidFill>
                <a:latin typeface="Xunta Sans"/>
                <a:ea typeface="+mn-lt"/>
                <a:cs typeface="+mn-lt"/>
              </a:rPr>
              <a:t>, indicando los códigos correspondientes. En la descripción se puede indicar la descripción del tipo.</a:t>
            </a:r>
          </a:p>
          <a:p>
            <a:pPr marL="183515" marR="4445" indent="-171450">
              <a:spcBef>
                <a:spcPts val="96"/>
              </a:spcBef>
              <a:buFont typeface="Arial"/>
              <a:buChar char="•"/>
              <a:defRPr sz="1800"/>
            </a:pPr>
            <a:endParaRPr lang="es-ES" sz="1400" spc="-6">
              <a:solidFill>
                <a:srgbClr val="6D6E71"/>
              </a:solidFill>
              <a:latin typeface="Xunta Sans"/>
              <a:ea typeface="+mn-lt"/>
              <a:cs typeface="+mn-lt"/>
            </a:endParaRPr>
          </a:p>
          <a:p>
            <a:pPr marL="469265" marR="4445" lvl="1">
              <a:spcBef>
                <a:spcPts val="96"/>
              </a:spcBef>
              <a:defRPr sz="1800"/>
            </a:pPr>
            <a:r>
              <a:rPr lang="es-ES" sz="1400" spc="-6">
                <a:solidFill>
                  <a:srgbClr val="6D6E71"/>
                </a:solidFill>
                <a:latin typeface="Xunta Sans"/>
                <a:ea typeface="+mn-lt"/>
                <a:cs typeface="+mn-lt"/>
              </a:rPr>
              <a:t>Ej. Configuración en INVIA:</a:t>
            </a: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r>
              <a:rPr lang="es-ES" sz="1400" spc="-6">
                <a:solidFill>
                  <a:srgbClr val="6D6E71"/>
                </a:solidFill>
                <a:latin typeface="Xunta Sans"/>
                <a:ea typeface="+mn-lt"/>
                <a:cs typeface="+mn-lt"/>
              </a:rPr>
              <a:t>Ej. Petición XML:</a:t>
            </a: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p:cNvPicPr/>
          <p:nvPr/>
        </p:nvPicPr>
        <p:blipFill>
          <a:blip r:embed="rId2"/>
          <a:stretch/>
        </p:blipFill>
        <p:spPr>
          <a:xfrm>
            <a:off x="788400" y="360000"/>
            <a:ext cx="1677600" cy="360000"/>
          </a:xfrm>
          <a:prstGeom prst="rect">
            <a:avLst/>
          </a:prstGeom>
          <a:ln w="0">
            <a:noFill/>
          </a:ln>
        </p:spPr>
      </p:pic>
      <p:pic>
        <p:nvPicPr>
          <p:cNvPr id="2" name="Picture 1">
            <a:extLst>
              <a:ext uri="{FF2B5EF4-FFF2-40B4-BE49-F238E27FC236}">
                <a16:creationId xmlns:a16="http://schemas.microsoft.com/office/drawing/2014/main" id="{D00DF802-45BF-7E11-41EF-9BF34F897B1D}"/>
              </a:ext>
            </a:extLst>
          </p:cNvPr>
          <p:cNvPicPr>
            <a:picLocks noChangeAspect="1"/>
          </p:cNvPicPr>
          <p:nvPr/>
        </p:nvPicPr>
        <p:blipFill>
          <a:blip r:embed="rId3"/>
          <a:srcRect r="4574" b="-1409"/>
          <a:stretch>
            <a:fillRect/>
          </a:stretch>
        </p:blipFill>
        <p:spPr>
          <a:xfrm>
            <a:off x="5429250" y="2738368"/>
            <a:ext cx="6571459" cy="634507"/>
          </a:xfrm>
          <a:prstGeom prst="rect">
            <a:avLst/>
          </a:prstGeom>
        </p:spPr>
      </p:pic>
      <p:pic>
        <p:nvPicPr>
          <p:cNvPr id="6" name="Picture 5">
            <a:extLst>
              <a:ext uri="{FF2B5EF4-FFF2-40B4-BE49-F238E27FC236}">
                <a16:creationId xmlns:a16="http://schemas.microsoft.com/office/drawing/2014/main" id="{F5622075-4BD1-BE77-7F66-BAF20930D866}"/>
              </a:ext>
            </a:extLst>
          </p:cNvPr>
          <p:cNvPicPr>
            <a:picLocks noChangeAspect="1"/>
          </p:cNvPicPr>
          <p:nvPr/>
        </p:nvPicPr>
        <p:blipFill>
          <a:blip r:embed="rId4"/>
          <a:stretch>
            <a:fillRect/>
          </a:stretch>
        </p:blipFill>
        <p:spPr>
          <a:xfrm>
            <a:off x="5747636" y="3949875"/>
            <a:ext cx="2800350" cy="1114425"/>
          </a:xfrm>
          <a:prstGeom prst="rect">
            <a:avLst/>
          </a:prstGeom>
        </p:spPr>
      </p:pic>
    </p:spTree>
    <p:extLst>
      <p:ext uri="{BB962C8B-B14F-4D97-AF65-F5344CB8AC3E}">
        <p14:creationId xmlns:p14="http://schemas.microsoft.com/office/powerpoint/2010/main" val="305352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9B19ABA3-A119-BC38-75D8-E8BEDE1BE304}"/>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0400FC62-3A00-A2F4-F0AA-6AF4DC46EE55}"/>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1.2 Asistentes de </a:t>
            </a:r>
            <a:r>
              <a:rPr lang="gl-ES" b="1" spc="-7" err="1">
                <a:solidFill>
                  <a:schemeClr val="bg1"/>
                </a:solidFill>
                <a:latin typeface="Xunta Sans"/>
              </a:rPr>
              <a:t>cumplimentación</a:t>
            </a:r>
            <a:r>
              <a:rPr lang="gl-ES" b="1" spc="-7">
                <a:solidFill>
                  <a:schemeClr val="bg1"/>
                </a:solidFill>
                <a:latin typeface="Xunta Sans"/>
              </a:rPr>
              <a:t> (I)</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0D891838-2DE5-FD30-C95F-ACA89AE4AF68}"/>
              </a:ext>
            </a:extLst>
          </p:cNvPr>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spc="4">
                <a:solidFill>
                  <a:srgbClr val="FFFFFF"/>
                </a:solidFill>
                <a:latin typeface="Xunta Sans"/>
                <a:cs typeface="Arial"/>
              </a:rPr>
              <a:t>Los sistemas se pueden integrar con la pieza SEDEGL_PRESENTA para actuar como asistentes de cumplimentación durante el paso de cumplimentación del formulario de la Sede.</a:t>
            </a:r>
            <a:endParaRPr lang="en-US"/>
          </a:p>
          <a:p>
            <a:pPr>
              <a:spcAft>
                <a:spcPts val="1199"/>
              </a:spcAft>
            </a:pPr>
            <a:r>
              <a:rPr lang="es-ES" sz="1200" u="sng" spc="4">
                <a:solidFill>
                  <a:schemeClr val="bg1"/>
                </a:solidFill>
                <a:latin typeface="xunta sans"/>
                <a:ea typeface="+mn-lt"/>
                <a:cs typeface="+mn-lt"/>
              </a:rPr>
              <a:t>Los sistemas de cumplimentación externos deberían tender a desaparecer siendo sustituidos por el uso del asistente de cumplimentación</a:t>
            </a:r>
            <a:r>
              <a:rPr lang="es-ES" sz="1200" spc="4">
                <a:solidFill>
                  <a:schemeClr val="bg1"/>
                </a:solidFill>
                <a:latin typeface="xunta sans"/>
                <a:ea typeface="+mn-lt"/>
                <a:cs typeface="+mn-lt"/>
              </a:rPr>
              <a:t>, que debería ser capaz de cubrir todas sus necesidades funcionales.</a:t>
            </a:r>
            <a:endParaRPr lang="es-ES">
              <a:solidFill>
                <a:schemeClr val="bg1"/>
              </a:solidFill>
              <a:latin typeface="Arial"/>
              <a:ea typeface="+mn-lt"/>
              <a:cs typeface="+mn-lt"/>
            </a:endParaRPr>
          </a:p>
          <a:p>
            <a:pPr>
              <a:spcAft>
                <a:spcPts val="1199"/>
              </a:spcAft>
            </a:pPr>
            <a:r>
              <a:rPr lang="es-ES" sz="1200" spc="4">
                <a:solidFill>
                  <a:schemeClr val="bg1"/>
                </a:solidFill>
                <a:latin typeface="Xunta Sans"/>
                <a:ea typeface="+mn-lt"/>
                <a:cs typeface="+mn-lt"/>
                <a:hlinkClick r:id="rId2">
                  <a:extLst>
                    <a:ext uri="{A12FA001-AC4F-418D-AE19-62706E023703}">
                      <ahyp:hlinkClr xmlns:ahyp="http://schemas.microsoft.com/office/drawing/2018/hyperlinkcolor" val="tx"/>
                    </a:ext>
                  </a:extLst>
                </a:hlinkClick>
              </a:rPr>
              <a:t>SEDEGL_PRESENTA_MI_manualintegracion_nuevosformularios_v01.02.pdf</a:t>
            </a:r>
            <a:endParaRPr lang="es-ES">
              <a:solidFill>
                <a:schemeClr val="bg1"/>
              </a:solidFill>
            </a:endParaRPr>
          </a:p>
          <a:p>
            <a:pPr>
              <a:spcAft>
                <a:spcPts val="1199"/>
              </a:spcAft>
            </a:pPr>
            <a:r>
              <a:rPr lang="es-ES" sz="1200" spc="4">
                <a:solidFill>
                  <a:srgbClr val="FFFFFF"/>
                </a:solidFill>
                <a:latin typeface="Xunta Sans"/>
                <a:ea typeface="+mn-lt"/>
                <a:cs typeface="+mn-lt"/>
              </a:rPr>
              <a:t>En este caso es SEDEGL_PRESENTA, como sistema de cumplimentación, quien realiza llamadas al servicio del integrador, por lo que en caso de que dicho servicio utilice autenticación básica, es necesario que se añada el usuario de Presenta al grupo del DA correspondiente. Este grupo se deberá proporcionar a SAD, y es imprescindible para que SEDEGL_PRESENTA pueda realizar las llamadas autenticadas.</a:t>
            </a:r>
          </a:p>
          <a:p>
            <a:pPr>
              <a:spcAft>
                <a:spcPts val="1199"/>
              </a:spcAft>
            </a:pPr>
            <a:r>
              <a:rPr lang="es-ES" sz="1200" spc="4">
                <a:solidFill>
                  <a:srgbClr val="FFFFFF"/>
                </a:solidFill>
                <a:latin typeface="Xunta Sans"/>
                <a:ea typeface="+mn-lt"/>
                <a:cs typeface="+mn-lt"/>
              </a:rPr>
              <a:t>Es necesario asegurarse de que la URL del asistente que se indica para la configuración, es la URL completa que da acceso al WSDL, y por lo tanto que carga correctamente el servicio al acceder a ella. Es decir, si es necesario que en la </a:t>
            </a:r>
            <a:r>
              <a:rPr lang="es-ES" sz="1200" spc="4" err="1">
                <a:solidFill>
                  <a:srgbClr val="FFFFFF"/>
                </a:solidFill>
                <a:latin typeface="Xunta Sans"/>
                <a:ea typeface="+mn-lt"/>
                <a:cs typeface="+mn-lt"/>
              </a:rPr>
              <a:t>url</a:t>
            </a:r>
            <a:r>
              <a:rPr lang="es-ES" sz="1200" spc="4">
                <a:solidFill>
                  <a:srgbClr val="FFFFFF"/>
                </a:solidFill>
                <a:latin typeface="Xunta Sans"/>
                <a:ea typeface="+mn-lt"/>
                <a:cs typeface="+mn-lt"/>
              </a:rPr>
              <a:t> vaya ?WSDL, no se puede omitir.</a:t>
            </a:r>
          </a:p>
          <a:p>
            <a:pPr>
              <a:spcAft>
                <a:spcPts val="1199"/>
              </a:spcAft>
            </a:pPr>
            <a:endParaRPr lang="es-ES" sz="1200" spc="4">
              <a:solidFill>
                <a:srgbClr val="FFFFFF"/>
              </a:solidFill>
              <a:latin typeface="Xunta Sans"/>
              <a:cs typeface="Arial"/>
            </a:endParaRPr>
          </a:p>
          <a:p>
            <a:pPr>
              <a:spcAft>
                <a:spcPts val="1199"/>
              </a:spcAft>
            </a:pPr>
            <a:endParaRPr lang="es-ES" sz="1200" spc="4">
              <a:solidFill>
                <a:srgbClr val="FFFFFF"/>
              </a:solidFill>
              <a:latin typeface="Arial"/>
              <a:cs typeface="Arial"/>
            </a:endParaRPr>
          </a:p>
          <a:p>
            <a:pPr>
              <a:spcAft>
                <a:spcPts val="1199"/>
              </a:spcAft>
              <a:buClr>
                <a:srgbClr val="FFFFFF"/>
              </a:buClr>
              <a:buSzPct val="45000"/>
            </a:pPr>
            <a:endParaRPr lang="es-ES" sz="1200" spc="4">
              <a:solidFill>
                <a:srgbClr val="FFFFFF"/>
              </a:solidFill>
              <a:latin typeface="Xunta Sans"/>
              <a:cs typeface="Arial"/>
            </a:endParaRPr>
          </a:p>
        </p:txBody>
      </p:sp>
      <p:sp>
        <p:nvSpPr>
          <p:cNvPr id="4" name="Rectángulo 3">
            <a:extLst>
              <a:ext uri="{FF2B5EF4-FFF2-40B4-BE49-F238E27FC236}">
                <a16:creationId xmlns:a16="http://schemas.microsoft.com/office/drawing/2014/main" id="{B2F5434C-3642-CE11-F77A-D1C1781EBB3E}"/>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9EC349D3-89EB-7B6A-CC92-5E934C71184C}"/>
              </a:ext>
            </a:extLst>
          </p:cNvPr>
          <p:cNvSpPr txBox="1"/>
          <p:nvPr/>
        </p:nvSpPr>
        <p:spPr>
          <a:xfrm>
            <a:off x="5556372" y="446970"/>
            <a:ext cx="6196734" cy="6415203"/>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A tener en cuenta por los asistentes de cumplimentación</a:t>
            </a:r>
            <a:endParaRPr lang="en-US"/>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Para iniciar trámites posteriores se llama al método </a:t>
            </a:r>
            <a:r>
              <a:rPr lang="es-ES" sz="1400" b="1" spc="-6" err="1">
                <a:solidFill>
                  <a:srgbClr val="6D6E71"/>
                </a:solidFill>
                <a:ea typeface="+mn-lt"/>
                <a:cs typeface="+mn-lt"/>
              </a:rPr>
              <a:t>iniciandoModificacion</a:t>
            </a:r>
            <a:r>
              <a:rPr lang="es-ES" sz="1400" spc="-6">
                <a:solidFill>
                  <a:srgbClr val="6D6E71"/>
                </a:solidFill>
                <a:ea typeface="+mn-lt"/>
                <a:cs typeface="+mn-lt"/>
              </a:rPr>
              <a:t>. Este método recibirá el </a:t>
            </a:r>
            <a:r>
              <a:rPr lang="es-ES" sz="1400" spc="-6" err="1">
                <a:solidFill>
                  <a:srgbClr val="6D6E71"/>
                </a:solidFill>
                <a:ea typeface="+mn-lt"/>
                <a:cs typeface="+mn-lt"/>
              </a:rPr>
              <a:t>xml</a:t>
            </a:r>
            <a:r>
              <a:rPr lang="es-ES" sz="1400" spc="-6">
                <a:solidFill>
                  <a:srgbClr val="6D6E71"/>
                </a:solidFill>
                <a:ea typeface="+mn-lt"/>
                <a:cs typeface="+mn-lt"/>
              </a:rPr>
              <a:t> de la solicitud de inicio (presentación padre) sobre la que se está realizando el trámite posterior, en el caso de exista. Por lo tanto, no recibirá el XML del propio trámite posterior. Tal y como se indica en el manual de integración.</a:t>
            </a:r>
            <a:endParaRPr lang="en-US" sz="1400" spc="-6">
              <a:solidFill>
                <a:srgbClr val="000000"/>
              </a:solidFill>
              <a:latin typeface="Arial"/>
              <a:ea typeface="+mn-lt"/>
              <a:cs typeface="+mn-lt"/>
            </a:endParaRPr>
          </a:p>
          <a:p>
            <a:pPr marL="183515" marR="4445" indent="-171450">
              <a:spcBef>
                <a:spcPts val="96"/>
              </a:spcBef>
              <a:buFont typeface="Arial,Sans-Serif"/>
              <a:buChar char="•"/>
              <a:defRPr sz="1800"/>
            </a:pPr>
            <a:endParaRPr lang="es-ES" sz="1400" spc="-6">
              <a:solidFill>
                <a:srgbClr val="6D6E71"/>
              </a:solidFill>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Es importante mantener la estructura del XML ya que en caso contrario, el documento de la solicitud no se cubrirá adecuadamente. El tamaño de cada dato que se indique en el XML tiene relevancia también en ese caso, ya que si un dato no cabe en un campo de la solicitud (sea plantilla PDF o generado mediante H2PDF), el ciudadano verá ese texto cortado en el documento PDF. Pero estas limitaciones indicadas no son con respecto a la Sede, sino respecto al propio diseño de la solicitud. La sede no dispone de ninguna restricción específica respecto a esto, por ser algo específico del trámite correspondiente.</a:t>
            </a:r>
            <a:endParaRPr lang="es-ES" sz="1400" spc="-6">
              <a:solidFill>
                <a:srgbClr val="6D6E71"/>
              </a:solidFill>
              <a:latin typeface="Arial"/>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83515" indent="-171450">
              <a:buFont typeface="Arial,Sans-Serif"/>
              <a:buChar char="•"/>
              <a:defRPr sz="1800"/>
            </a:pPr>
            <a:r>
              <a:rPr lang="es-ES" sz="1400" spc="-6">
                <a:solidFill>
                  <a:srgbClr val="6D6E71"/>
                </a:solidFill>
                <a:ea typeface="+mn-lt"/>
                <a:cs typeface="+mn-lt"/>
              </a:rPr>
              <a:t>Al tratarse de una integración SOAP es necesario utilizar el </a:t>
            </a:r>
            <a:r>
              <a:rPr lang="es-ES" sz="1400" b="1" i="1" spc="-6">
                <a:solidFill>
                  <a:srgbClr val="6D6E71"/>
                </a:solidFill>
                <a:ea typeface="+mn-lt"/>
                <a:cs typeface="+mn-lt"/>
              </a:rPr>
              <a:t>CDATA </a:t>
            </a:r>
            <a:r>
              <a:rPr lang="es-ES" sz="1400" spc="-6">
                <a:solidFill>
                  <a:srgbClr val="6D6E71"/>
                </a:solidFill>
                <a:ea typeface="+mn-lt"/>
                <a:cs typeface="+mn-lt"/>
              </a:rPr>
              <a:t>en el campo en el que se devuelve el XML completo del formulario:</a:t>
            </a:r>
            <a:endParaRPr lang="es-ES">
              <a:solidFill>
                <a:srgbClr val="000000"/>
              </a:solidFill>
              <a:ea typeface="+mn-lt"/>
              <a:cs typeface="+mn-lt"/>
            </a:endParaRPr>
          </a:p>
          <a:p>
            <a:pPr marL="12065">
              <a:spcBef>
                <a:spcPts val="96"/>
              </a:spcBef>
              <a:defRPr sz="1800"/>
            </a:pPr>
            <a:r>
              <a:rPr lang="es-ES" sz="1400" spc="-6">
                <a:solidFill>
                  <a:srgbClr val="0070C0"/>
                </a:solidFill>
                <a:ea typeface="+mn-lt"/>
                <a:cs typeface="+mn-lt"/>
              </a:rPr>
              <a:t>&lt;</a:t>
            </a:r>
            <a:r>
              <a:rPr lang="es-ES" sz="1400" spc="-6" err="1">
                <a:solidFill>
                  <a:srgbClr val="0070C0"/>
                </a:solidFill>
                <a:ea typeface="+mn-lt"/>
                <a:cs typeface="+mn-lt"/>
              </a:rPr>
              <a:t>xmlBorrador</a:t>
            </a:r>
            <a:r>
              <a:rPr lang="es-ES" sz="1400" spc="-6">
                <a:solidFill>
                  <a:srgbClr val="0070C0"/>
                </a:solidFill>
                <a:ea typeface="+mn-lt"/>
                <a:cs typeface="+mn-lt"/>
              </a:rPr>
              <a:t>&gt;&lt;![</a:t>
            </a:r>
            <a:r>
              <a:rPr lang="es-ES" sz="1400" b="1" spc="-6">
                <a:solidFill>
                  <a:srgbClr val="0070C0"/>
                </a:solidFill>
                <a:ea typeface="+mn-lt"/>
                <a:cs typeface="+mn-lt"/>
              </a:rPr>
              <a:t>CDATA</a:t>
            </a:r>
            <a:r>
              <a:rPr lang="es-ES" sz="1400" spc="-6">
                <a:solidFill>
                  <a:srgbClr val="0070C0"/>
                </a:solidFill>
                <a:ea typeface="+mn-lt"/>
                <a:cs typeface="+mn-lt"/>
              </a:rPr>
              <a:t>[&lt;?</a:t>
            </a:r>
            <a:r>
              <a:rPr lang="es-ES" sz="1400" spc="-6" err="1">
                <a:solidFill>
                  <a:srgbClr val="0070C0"/>
                </a:solidFill>
                <a:ea typeface="+mn-lt"/>
                <a:cs typeface="+mn-lt"/>
              </a:rPr>
              <a:t>xml</a:t>
            </a:r>
            <a:r>
              <a:rPr lang="es-ES" sz="1400" spc="-6">
                <a:solidFill>
                  <a:srgbClr val="0070C0"/>
                </a:solidFill>
                <a:ea typeface="+mn-lt"/>
                <a:cs typeface="+mn-lt"/>
              </a:rPr>
              <a:t> </a:t>
            </a:r>
            <a:r>
              <a:rPr lang="es-ES" sz="1400" spc="-6" err="1">
                <a:solidFill>
                  <a:srgbClr val="0070C0"/>
                </a:solidFill>
                <a:ea typeface="+mn-lt"/>
                <a:cs typeface="+mn-lt"/>
              </a:rPr>
              <a:t>version</a:t>
            </a:r>
            <a:r>
              <a:rPr lang="es-ES" sz="1400" spc="-6">
                <a:solidFill>
                  <a:srgbClr val="0070C0"/>
                </a:solidFill>
                <a:ea typeface="+mn-lt"/>
                <a:cs typeface="+mn-lt"/>
              </a:rPr>
              <a:t>="1.0" </a:t>
            </a:r>
            <a:r>
              <a:rPr lang="es-ES" sz="1400" spc="-6" err="1">
                <a:solidFill>
                  <a:srgbClr val="0070C0"/>
                </a:solidFill>
                <a:ea typeface="+mn-lt"/>
                <a:cs typeface="+mn-lt"/>
              </a:rPr>
              <a:t>encoding</a:t>
            </a:r>
            <a:r>
              <a:rPr lang="es-ES" sz="1400" spc="-6">
                <a:solidFill>
                  <a:srgbClr val="0070C0"/>
                </a:solidFill>
                <a:ea typeface="+mn-lt"/>
                <a:cs typeface="+mn-lt"/>
              </a:rPr>
              <a:t>="UTF-8"?&gt;&lt;</a:t>
            </a:r>
            <a:r>
              <a:rPr lang="es-ES" sz="1400" spc="-6" err="1">
                <a:solidFill>
                  <a:srgbClr val="0070C0"/>
                </a:solidFill>
                <a:ea typeface="+mn-lt"/>
                <a:cs typeface="+mn-lt"/>
              </a:rPr>
              <a:t>ProcedimientoXunta</a:t>
            </a:r>
            <a:r>
              <a:rPr lang="es-ES" sz="1400" spc="-6">
                <a:solidFill>
                  <a:srgbClr val="0070C0"/>
                </a:solidFill>
                <a:ea typeface="+mn-lt"/>
                <a:cs typeface="+mn-lt"/>
              </a:rPr>
              <a:t>&gt;.....&lt;/</a:t>
            </a:r>
            <a:r>
              <a:rPr lang="es-ES" sz="1400" spc="-6" err="1">
                <a:solidFill>
                  <a:srgbClr val="0070C0"/>
                </a:solidFill>
                <a:ea typeface="+mn-lt"/>
                <a:cs typeface="+mn-lt"/>
              </a:rPr>
              <a:t>ProcedimientoXunta</a:t>
            </a:r>
            <a:r>
              <a:rPr lang="es-ES" sz="1400" spc="-6">
                <a:solidFill>
                  <a:srgbClr val="0070C0"/>
                </a:solidFill>
                <a:ea typeface="+mn-lt"/>
                <a:cs typeface="+mn-lt"/>
              </a:rPr>
              <a:t>&gt;]]&gt;&lt;/</a:t>
            </a:r>
            <a:r>
              <a:rPr lang="es-ES" sz="1400" spc="-6" err="1">
                <a:solidFill>
                  <a:srgbClr val="0070C0"/>
                </a:solidFill>
                <a:ea typeface="+mn-lt"/>
                <a:cs typeface="+mn-lt"/>
              </a:rPr>
              <a:t>xmlBorrador</a:t>
            </a:r>
            <a:r>
              <a:rPr lang="es-ES" sz="1400" spc="-6">
                <a:solidFill>
                  <a:srgbClr val="0070C0"/>
                </a:solidFill>
                <a:ea typeface="+mn-lt"/>
                <a:cs typeface="+mn-lt"/>
              </a:rPr>
              <a:t>&gt;</a:t>
            </a:r>
            <a:endParaRPr lang="es-ES">
              <a:solidFill>
                <a:srgbClr val="0070C0"/>
              </a:solidFill>
            </a:endParaRPr>
          </a:p>
          <a:p>
            <a:pPr marL="12065">
              <a:spcBef>
                <a:spcPts val="96"/>
              </a:spcBef>
              <a:defRPr sz="1800"/>
            </a:pPr>
            <a:r>
              <a:rPr lang="es-ES" sz="1400" spc="-6">
                <a:solidFill>
                  <a:srgbClr val="6D6E71"/>
                </a:solidFill>
                <a:ea typeface="+mn-lt"/>
                <a:cs typeface="+mn-lt"/>
              </a:rPr>
              <a:t>   A mayores, en caso de que en el XML vengan ]], sería necesario escaparlos ya que provocaría que se rompa el CDATA. Otra opción sería escapar los caracteres problemáticos: &amp;, &lt;, &gt;, ", '</a:t>
            </a:r>
            <a:endParaRPr lang="es-ES"/>
          </a:p>
          <a:p>
            <a:pPr marL="183515" marR="4445" indent="-171450">
              <a:spcBef>
                <a:spcPts val="96"/>
              </a:spcBef>
              <a:buFont typeface="Arial,Sans-Serif"/>
              <a:buChar char="•"/>
              <a:defRPr sz="1800"/>
            </a:pPr>
            <a:endParaRPr lang="es-ES" sz="1400" spc="-6">
              <a:solidFill>
                <a:srgbClr val="6D6E71"/>
              </a:solidFill>
              <a:cs typeface="Arial"/>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CFCADCF7-A5E0-8D6A-9AA1-AB55B055EA63}"/>
              </a:ext>
            </a:extLst>
          </p:cNvPr>
          <p:cNvPicPr/>
          <p:nvPr/>
        </p:nvPicPr>
        <p:blipFill>
          <a:blip r:embed="rId3"/>
          <a:stretch/>
        </p:blipFill>
        <p:spPr>
          <a:xfrm>
            <a:off x="788400" y="360000"/>
            <a:ext cx="1677600" cy="360000"/>
          </a:xfrm>
          <a:prstGeom prst="rect">
            <a:avLst/>
          </a:prstGeom>
          <a:ln w="0">
            <a:noFill/>
          </a:ln>
        </p:spPr>
      </p:pic>
    </p:spTree>
    <p:extLst>
      <p:ext uri="{BB962C8B-B14F-4D97-AF65-F5344CB8AC3E}">
        <p14:creationId xmlns:p14="http://schemas.microsoft.com/office/powerpoint/2010/main" val="4151568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F26D7EB1-935F-9575-73E8-EE5F5AED3E4F}"/>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E3FABC26-D9B4-7902-31A8-1B459C228611}"/>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1.2 Asistentes de </a:t>
            </a:r>
            <a:r>
              <a:rPr lang="gl-ES" b="1" spc="-7" err="1">
                <a:solidFill>
                  <a:schemeClr val="bg1"/>
                </a:solidFill>
                <a:latin typeface="Xunta Sans"/>
              </a:rPr>
              <a:t>cumplimentación</a:t>
            </a:r>
            <a:r>
              <a:rPr lang="gl-ES" b="1" spc="-7">
                <a:solidFill>
                  <a:schemeClr val="bg1"/>
                </a:solidFill>
                <a:latin typeface="Xunta Sans"/>
              </a:rPr>
              <a:t> (II)</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878A8638-7540-636F-C787-F6CD9063F44D}"/>
              </a:ext>
            </a:extLst>
          </p:cNvPr>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spc="4">
                <a:solidFill>
                  <a:srgbClr val="FFFFFF"/>
                </a:solidFill>
                <a:ea typeface="+mn-lt"/>
                <a:cs typeface="+mn-lt"/>
              </a:rPr>
              <a:t>El sistema de cumplimentación (SEDEGL_PRESENTA) llamará al asistente de cumplimentación cuando se lancen eventos de tipo </a:t>
            </a:r>
            <a:r>
              <a:rPr lang="es-ES" sz="1200" spc="4" err="1">
                <a:solidFill>
                  <a:srgbClr val="FFFFFF"/>
                </a:solidFill>
                <a:ea typeface="+mn-lt"/>
                <a:cs typeface="+mn-lt"/>
              </a:rPr>
              <a:t>submit</a:t>
            </a:r>
            <a:r>
              <a:rPr lang="es-ES" sz="1200" spc="4">
                <a:solidFill>
                  <a:srgbClr val="FFFFFF"/>
                </a:solidFill>
                <a:ea typeface="+mn-lt"/>
                <a:cs typeface="+mn-lt"/>
              </a:rPr>
              <a:t>. Por defecto a los definidos en el propio sistema de cumplimentación como son el botón de Guardar, Paso siguiente, acceder al borrador, etc... </a:t>
            </a:r>
            <a:endParaRPr lang="en-US">
              <a:solidFill>
                <a:srgbClr val="000000"/>
              </a:solidFill>
              <a:ea typeface="+mn-lt"/>
              <a:cs typeface="+mn-lt"/>
            </a:endParaRPr>
          </a:p>
          <a:p>
            <a:pPr>
              <a:spcAft>
                <a:spcPts val="1199"/>
              </a:spcAft>
            </a:pPr>
            <a:r>
              <a:rPr lang="es-ES" sz="1200" spc="4">
                <a:solidFill>
                  <a:srgbClr val="FFFFFF"/>
                </a:solidFill>
                <a:ea typeface="+mn-lt"/>
                <a:cs typeface="+mn-lt"/>
              </a:rPr>
              <a:t>Además, se ofrece la posibilidad de que los formularios puedan ejecutar sus propios eventos </a:t>
            </a:r>
            <a:r>
              <a:rPr lang="es-ES" sz="1200" spc="4" err="1">
                <a:solidFill>
                  <a:srgbClr val="FFFFFF"/>
                </a:solidFill>
                <a:ea typeface="+mn-lt"/>
                <a:cs typeface="+mn-lt"/>
              </a:rPr>
              <a:t>submit</a:t>
            </a:r>
            <a:r>
              <a:rPr lang="es-ES" sz="1200" spc="4">
                <a:solidFill>
                  <a:srgbClr val="FFFFFF"/>
                </a:solidFill>
                <a:ea typeface="+mn-lt"/>
                <a:cs typeface="+mn-lt"/>
              </a:rPr>
              <a:t>, por ejemplo, para controlar ciertos campos del formulario."</a:t>
            </a:r>
            <a:endParaRPr lang="en-US"/>
          </a:p>
          <a:p>
            <a:pPr>
              <a:spcAft>
                <a:spcPts val="1199"/>
              </a:spcAft>
            </a:pPr>
            <a:r>
              <a:rPr lang="es-ES" sz="1200" spc="4">
                <a:solidFill>
                  <a:srgbClr val="FFFFFF"/>
                </a:solidFill>
                <a:latin typeface="Arial"/>
                <a:cs typeface="Arial"/>
              </a:rPr>
              <a:t>Para ello existe el método </a:t>
            </a:r>
            <a:r>
              <a:rPr lang="es-ES" sz="1200" spc="4">
                <a:solidFill>
                  <a:srgbClr val="FFFFFF"/>
                </a:solidFill>
                <a:latin typeface="Xunta Sans"/>
                <a:cs typeface="Arial"/>
              </a:rPr>
              <a:t>"</a:t>
            </a:r>
            <a:r>
              <a:rPr lang="es-ES" sz="1200" spc="4" err="1">
                <a:solidFill>
                  <a:srgbClr val="FFFFFF"/>
                </a:solidFill>
                <a:latin typeface="Xunta Sans"/>
                <a:cs typeface="Arial"/>
              </a:rPr>
              <a:t>DisparadoEvento</a:t>
            </a:r>
            <a:r>
              <a:rPr lang="es-ES" sz="1200" spc="4">
                <a:solidFill>
                  <a:srgbClr val="FFFFFF"/>
                </a:solidFill>
                <a:latin typeface="Xunta Sans"/>
                <a:cs typeface="Arial"/>
              </a:rPr>
              <a:t>".</a:t>
            </a:r>
            <a:endParaRPr lang="es-ES" sz="1200" spc="4">
              <a:solidFill>
                <a:srgbClr val="FFFFFF"/>
              </a:solidFill>
              <a:latin typeface="Arial"/>
              <a:cs typeface="Arial"/>
            </a:endParaRPr>
          </a:p>
          <a:p>
            <a:pPr>
              <a:spcAft>
                <a:spcPts val="1199"/>
              </a:spcAft>
            </a:pPr>
            <a:r>
              <a:rPr lang="es-ES" sz="1200" spc="4">
                <a:solidFill>
                  <a:srgbClr val="FFFFFF"/>
                </a:solidFill>
                <a:latin typeface="Xunta Sans"/>
                <a:cs typeface="Arial"/>
              </a:rPr>
              <a:t>El</a:t>
            </a:r>
            <a:r>
              <a:rPr lang="es-ES" sz="1200" spc="4">
                <a:solidFill>
                  <a:srgbClr val="FFFFFF"/>
                </a:solidFill>
                <a:latin typeface="Xunta Sans"/>
                <a:ea typeface="+mn-lt"/>
                <a:cs typeface="+mn-lt"/>
              </a:rPr>
              <a:t> evento "</a:t>
            </a:r>
            <a:r>
              <a:rPr lang="es-ES" sz="1200" spc="4" err="1">
                <a:solidFill>
                  <a:srgbClr val="FFFFFF"/>
                </a:solidFill>
                <a:latin typeface="Xunta Sans"/>
                <a:ea typeface="+mn-lt"/>
                <a:cs typeface="+mn-lt"/>
              </a:rPr>
              <a:t>DisparadoEvento</a:t>
            </a:r>
            <a:r>
              <a:rPr lang="es-ES" sz="1200" spc="4">
                <a:solidFill>
                  <a:srgbClr val="FFFFFF"/>
                </a:solidFill>
                <a:latin typeface="Xunta Sans"/>
                <a:ea typeface="+mn-lt"/>
                <a:cs typeface="+mn-lt"/>
              </a:rPr>
              <a:t>" </a:t>
            </a:r>
            <a:r>
              <a:rPr lang="es-ES" sz="1200" spc="4">
                <a:solidFill>
                  <a:srgbClr val="FFFFFF"/>
                </a:solidFill>
                <a:latin typeface="Xunta Sans"/>
                <a:cs typeface="Arial"/>
              </a:rPr>
              <a:t>se </a:t>
            </a:r>
            <a:r>
              <a:rPr lang="es-ES" sz="1200" spc="4">
                <a:solidFill>
                  <a:srgbClr val="FFFFFF"/>
                </a:solidFill>
                <a:latin typeface="Xunta Sans"/>
                <a:ea typeface="+mn-lt"/>
                <a:cs typeface="+mn-lt"/>
              </a:rPr>
              <a:t>puede utilizar </a:t>
            </a:r>
            <a:r>
              <a:rPr lang="es-ES" sz="1200" spc="4">
                <a:solidFill>
                  <a:srgbClr val="FFFFFF"/>
                </a:solidFill>
                <a:latin typeface="Xunta Sans"/>
                <a:cs typeface="Arial"/>
              </a:rPr>
              <a:t>para llamar al asistente</a:t>
            </a:r>
            <a:r>
              <a:rPr lang="es-ES" sz="1200" spc="4">
                <a:solidFill>
                  <a:srgbClr val="FFFFFF"/>
                </a:solidFill>
                <a:latin typeface="Xunta Sans"/>
                <a:ea typeface="+mn-lt"/>
                <a:cs typeface="+mn-lt"/>
              </a:rPr>
              <a:t> </a:t>
            </a:r>
            <a:r>
              <a:rPr lang="es-ES" sz="1200" spc="4">
                <a:solidFill>
                  <a:srgbClr val="FFFFFF"/>
                </a:solidFill>
                <a:latin typeface="Xunta Sans"/>
                <a:cs typeface="Arial"/>
              </a:rPr>
              <a:t>de cumplimentación desde el formulario cuando sea necesario</a:t>
            </a:r>
            <a:r>
              <a:rPr lang="es-ES" sz="1200" spc="4">
                <a:solidFill>
                  <a:srgbClr val="FFFFFF"/>
                </a:solidFill>
                <a:latin typeface="Xunta Sans"/>
                <a:ea typeface="+mn-lt"/>
                <a:cs typeface="+mn-lt"/>
              </a:rPr>
              <a:t>, según interacción del ciudadano, etc.</a:t>
            </a:r>
            <a:endParaRPr lang="en-US" err="1"/>
          </a:p>
          <a:p>
            <a:pPr>
              <a:spcAft>
                <a:spcPts val="1199"/>
              </a:spcAft>
            </a:pPr>
            <a:endParaRPr lang="es-ES" sz="1200" spc="4">
              <a:solidFill>
                <a:srgbClr val="FFFFFF"/>
              </a:solidFill>
              <a:latin typeface="Arial"/>
              <a:cs typeface="Arial"/>
            </a:endParaRPr>
          </a:p>
          <a:p>
            <a:pPr>
              <a:spcAft>
                <a:spcPts val="1199"/>
              </a:spcAft>
              <a:buClr>
                <a:srgbClr val="FFFFFF"/>
              </a:buClr>
              <a:buSzPct val="45000"/>
            </a:pPr>
            <a:endParaRPr lang="es-ES" sz="1200" spc="4">
              <a:solidFill>
                <a:srgbClr val="FFFFFF"/>
              </a:solidFill>
              <a:latin typeface="Xunta Sans"/>
              <a:cs typeface="Arial"/>
            </a:endParaRPr>
          </a:p>
        </p:txBody>
      </p:sp>
      <p:sp>
        <p:nvSpPr>
          <p:cNvPr id="4" name="Rectángulo 3">
            <a:extLst>
              <a:ext uri="{FF2B5EF4-FFF2-40B4-BE49-F238E27FC236}">
                <a16:creationId xmlns:a16="http://schemas.microsoft.com/office/drawing/2014/main" id="{A4881C86-F303-3232-D038-AF082CE19250}"/>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7080E0AB-A921-A863-3A85-793114AE0E60}"/>
              </a:ext>
            </a:extLst>
          </p:cNvPr>
          <p:cNvSpPr txBox="1"/>
          <p:nvPr/>
        </p:nvSpPr>
        <p:spPr>
          <a:xfrm>
            <a:off x="5530096" y="867384"/>
            <a:ext cx="6039079" cy="7131231"/>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A tener en cuenta por los asistentes de cumplimentación para </a:t>
            </a:r>
            <a:r>
              <a:rPr lang="es-ES" b="1" spc="-6" err="1">
                <a:solidFill>
                  <a:srgbClr val="0070C0"/>
                </a:solidFill>
                <a:latin typeface="Xunta Sans"/>
                <a:ea typeface="Microsoft YaHei"/>
              </a:rPr>
              <a:t>DisparadoEvento</a:t>
            </a:r>
            <a:endParaRPr lang="en-US" err="1"/>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r>
              <a:rPr lang="es-ES" sz="1400" spc="-6">
                <a:solidFill>
                  <a:srgbClr val="6D6E71"/>
                </a:solidFill>
                <a:latin typeface="Arial"/>
                <a:ea typeface="+mn-lt"/>
                <a:cs typeface="+mn-lt"/>
              </a:rPr>
              <a:t>Es necesario un input de tipo </a:t>
            </a:r>
            <a:r>
              <a:rPr lang="es-ES" sz="1400" spc="-6" err="1">
                <a:solidFill>
                  <a:srgbClr val="6D6E71"/>
                </a:solidFill>
                <a:latin typeface="Arial"/>
                <a:ea typeface="+mn-lt"/>
                <a:cs typeface="+mn-lt"/>
              </a:rPr>
              <a:t>Submit</a:t>
            </a:r>
            <a:r>
              <a:rPr lang="es-ES" sz="1400" spc="-6">
                <a:solidFill>
                  <a:srgbClr val="6D6E71"/>
                </a:solidFill>
                <a:latin typeface="Arial"/>
                <a:ea typeface="+mn-lt"/>
                <a:cs typeface="+mn-lt"/>
              </a:rPr>
              <a:t> en la maquetación HTML. </a:t>
            </a:r>
            <a:r>
              <a:rPr lang="es-ES" sz="1400" spc="-6" err="1">
                <a:solidFill>
                  <a:srgbClr val="6D6E71"/>
                </a:solidFill>
                <a:latin typeface="Arial"/>
                <a:ea typeface="+mn-lt"/>
                <a:cs typeface="+mn-lt"/>
              </a:rPr>
              <a:t>Ej</a:t>
            </a:r>
            <a:r>
              <a:rPr lang="es-ES" sz="1400" spc="-6">
                <a:solidFill>
                  <a:srgbClr val="6D6E71"/>
                </a:solidFill>
                <a:latin typeface="Arial"/>
                <a:ea typeface="+mn-lt"/>
                <a:cs typeface="+mn-lt"/>
              </a:rPr>
              <a:t>:</a:t>
            </a:r>
          </a:p>
          <a:p>
            <a:pPr marL="183515" marR="4445" indent="-171450">
              <a:spcBef>
                <a:spcPts val="96"/>
              </a:spcBef>
              <a:buFont typeface="Arial"/>
              <a:buChar char="•"/>
              <a:defRPr sz="1800"/>
            </a:pPr>
            <a:endParaRPr lang="es-ES" sz="1400" spc="-6">
              <a:solidFill>
                <a:srgbClr val="6D6E71"/>
              </a:solidFill>
              <a:latin typeface="Arial"/>
              <a:ea typeface="+mn-lt"/>
              <a:cs typeface="+mn-lt"/>
            </a:endParaRPr>
          </a:p>
          <a:p>
            <a:pPr marL="12065" marR="4445">
              <a:spcBef>
                <a:spcPts val="96"/>
              </a:spcBef>
              <a:defRPr sz="1800"/>
            </a:pPr>
            <a:r>
              <a:rPr lang="es-ES" sz="1400" spc="-6">
                <a:solidFill>
                  <a:srgbClr val="0070C0"/>
                </a:solidFill>
                <a:latin typeface="Arial"/>
                <a:ea typeface="+mn-lt"/>
                <a:cs typeface="+mn-lt"/>
              </a:rPr>
              <a:t>&lt;input id="</a:t>
            </a:r>
            <a:r>
              <a:rPr lang="es-ES" sz="1400" spc="-6" err="1">
                <a:solidFill>
                  <a:srgbClr val="0070C0"/>
                </a:solidFill>
                <a:latin typeface="Arial"/>
                <a:ea typeface="+mn-lt"/>
                <a:cs typeface="+mn-lt"/>
              </a:rPr>
              <a:t>btn_SubmitAsistente</a:t>
            </a:r>
            <a:r>
              <a:rPr lang="es-ES" sz="1400" spc="-6">
                <a:solidFill>
                  <a:srgbClr val="0070C0"/>
                </a:solidFill>
                <a:latin typeface="Arial"/>
                <a:ea typeface="+mn-lt"/>
                <a:cs typeface="+mn-lt"/>
              </a:rPr>
              <a:t>" </a:t>
            </a:r>
            <a:r>
              <a:rPr lang="es-ES" sz="1400" spc="-6" err="1">
                <a:solidFill>
                  <a:srgbClr val="0070C0"/>
                </a:solidFill>
                <a:latin typeface="Arial"/>
                <a:ea typeface="+mn-lt"/>
                <a:cs typeface="+mn-lt"/>
              </a:rPr>
              <a:t>type</a:t>
            </a:r>
            <a:r>
              <a:rPr lang="es-ES" sz="1400" spc="-6">
                <a:solidFill>
                  <a:srgbClr val="0070C0"/>
                </a:solidFill>
                <a:latin typeface="Arial"/>
                <a:ea typeface="+mn-lt"/>
                <a:cs typeface="+mn-lt"/>
              </a:rPr>
              <a:t>="</a:t>
            </a:r>
            <a:r>
              <a:rPr lang="es-ES" sz="1400" spc="-6" err="1">
                <a:solidFill>
                  <a:srgbClr val="0070C0"/>
                </a:solidFill>
                <a:latin typeface="Arial"/>
                <a:ea typeface="+mn-lt"/>
                <a:cs typeface="+mn-lt"/>
              </a:rPr>
              <a:t>submit</a:t>
            </a:r>
            <a:r>
              <a:rPr lang="es-ES" sz="1400" spc="-6">
                <a:solidFill>
                  <a:srgbClr val="0070C0"/>
                </a:solidFill>
                <a:latin typeface="Arial"/>
                <a:ea typeface="+mn-lt"/>
                <a:cs typeface="+mn-lt"/>
              </a:rPr>
              <a:t>" </a:t>
            </a:r>
            <a:r>
              <a:rPr lang="es-ES" sz="1400" spc="-6" err="1">
                <a:solidFill>
                  <a:srgbClr val="0070C0"/>
                </a:solidFill>
                <a:latin typeface="Arial"/>
                <a:ea typeface="+mn-lt"/>
                <a:cs typeface="+mn-lt"/>
              </a:rPr>
              <a:t>name</a:t>
            </a:r>
            <a:r>
              <a:rPr lang="es-ES" sz="1400" spc="-6">
                <a:solidFill>
                  <a:srgbClr val="0070C0"/>
                </a:solidFill>
                <a:latin typeface="Arial"/>
                <a:ea typeface="+mn-lt"/>
                <a:cs typeface="+mn-lt"/>
              </a:rPr>
              <a:t>="</a:t>
            </a:r>
            <a:r>
              <a:rPr lang="es-ES" sz="1400" spc="-6" err="1">
                <a:solidFill>
                  <a:srgbClr val="0070C0"/>
                </a:solidFill>
                <a:latin typeface="Arial"/>
                <a:ea typeface="+mn-lt"/>
                <a:cs typeface="+mn-lt"/>
              </a:rPr>
              <a:t>accion</a:t>
            </a:r>
            <a:r>
              <a:rPr lang="es-ES" sz="1400" spc="-6">
                <a:solidFill>
                  <a:srgbClr val="0070C0"/>
                </a:solidFill>
                <a:latin typeface="Arial"/>
                <a:ea typeface="+mn-lt"/>
                <a:cs typeface="+mn-lt"/>
              </a:rPr>
              <a:t>" </a:t>
            </a:r>
            <a:r>
              <a:rPr lang="es-ES" sz="1400" spc="-6" err="1">
                <a:solidFill>
                  <a:srgbClr val="0070C0"/>
                </a:solidFill>
                <a:latin typeface="Arial"/>
                <a:ea typeface="+mn-lt"/>
                <a:cs typeface="+mn-lt"/>
              </a:rPr>
              <a:t>value</a:t>
            </a:r>
            <a:r>
              <a:rPr lang="es-ES" sz="1400" spc="-6">
                <a:solidFill>
                  <a:srgbClr val="0070C0"/>
                </a:solidFill>
                <a:latin typeface="Arial"/>
                <a:ea typeface="+mn-lt"/>
                <a:cs typeface="+mn-lt"/>
              </a:rPr>
              <a:t>="EVENTO_ASISTENTE" </a:t>
            </a:r>
            <a:r>
              <a:rPr lang="es-ES" sz="1400" spc="-6" err="1">
                <a:solidFill>
                  <a:srgbClr val="0070C0"/>
                </a:solidFill>
                <a:latin typeface="Arial"/>
                <a:ea typeface="+mn-lt"/>
                <a:cs typeface="+mn-lt"/>
              </a:rPr>
              <a:t>style</a:t>
            </a:r>
            <a:r>
              <a:rPr lang="es-ES" sz="1400" spc="-6">
                <a:solidFill>
                  <a:srgbClr val="0070C0"/>
                </a:solidFill>
                <a:latin typeface="Arial"/>
                <a:ea typeface="+mn-lt"/>
                <a:cs typeface="+mn-lt"/>
              </a:rPr>
              <a:t>="</a:t>
            </a:r>
            <a:r>
              <a:rPr lang="es-ES" sz="1400" spc="-6" err="1">
                <a:solidFill>
                  <a:srgbClr val="0070C0"/>
                </a:solidFill>
                <a:latin typeface="Arial"/>
                <a:ea typeface="+mn-lt"/>
                <a:cs typeface="+mn-lt"/>
              </a:rPr>
              <a:t>display</a:t>
            </a:r>
            <a:r>
              <a:rPr lang="es-ES" sz="1400" spc="-6">
                <a:solidFill>
                  <a:srgbClr val="0070C0"/>
                </a:solidFill>
                <a:latin typeface="Arial"/>
                <a:ea typeface="+mn-lt"/>
                <a:cs typeface="+mn-lt"/>
              </a:rPr>
              <a:t>: </a:t>
            </a:r>
            <a:r>
              <a:rPr lang="es-ES" sz="1400" spc="-6" err="1">
                <a:solidFill>
                  <a:srgbClr val="0070C0"/>
                </a:solidFill>
                <a:latin typeface="Arial"/>
                <a:ea typeface="+mn-lt"/>
                <a:cs typeface="+mn-lt"/>
              </a:rPr>
              <a:t>none</a:t>
            </a:r>
            <a:r>
              <a:rPr lang="es-ES" sz="1400" spc="-6">
                <a:solidFill>
                  <a:srgbClr val="0070C0"/>
                </a:solidFill>
                <a:latin typeface="Arial"/>
                <a:ea typeface="+mn-lt"/>
                <a:cs typeface="+mn-lt"/>
              </a:rPr>
              <a:t>" /&gt;</a:t>
            </a:r>
          </a:p>
          <a:p>
            <a:pPr marL="285750" marR="4445" indent="-285750">
              <a:spcBef>
                <a:spcPts val="96"/>
              </a:spcBef>
              <a:buFont typeface="Arial"/>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El valor de ese atributo “</a:t>
            </a:r>
            <a:r>
              <a:rPr lang="es-ES" sz="1400" spc="-6" err="1">
                <a:solidFill>
                  <a:srgbClr val="6D6E71"/>
                </a:solidFill>
                <a:latin typeface="Arial"/>
                <a:ea typeface="+mn-lt"/>
                <a:cs typeface="+mn-lt"/>
              </a:rPr>
              <a:t>value</a:t>
            </a:r>
            <a:r>
              <a:rPr lang="es-ES" sz="1400" spc="-6">
                <a:solidFill>
                  <a:srgbClr val="6D6E71"/>
                </a:solidFill>
                <a:latin typeface="Arial"/>
                <a:ea typeface="+mn-lt"/>
                <a:cs typeface="+mn-lt"/>
              </a:rPr>
              <a:t>” será el que se envíe al llamar al asistente para indicarle el tipo de evento, y por tanto pueda aplicar la lógica que corresponda en su sistema.</a:t>
            </a:r>
            <a:endParaRPr lang="es-ES"/>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Si a través del JS del formulario, por ejemplo, se fuerza el “</a:t>
            </a:r>
            <a:r>
              <a:rPr lang="es-ES" sz="1400" spc="-6" err="1">
                <a:solidFill>
                  <a:srgbClr val="6D6E71"/>
                </a:solidFill>
                <a:latin typeface="Arial"/>
                <a:ea typeface="+mn-lt"/>
                <a:cs typeface="+mn-lt"/>
              </a:rPr>
              <a:t>click</a:t>
            </a:r>
            <a:r>
              <a:rPr lang="es-ES" sz="1400" spc="-6">
                <a:solidFill>
                  <a:srgbClr val="6D6E71"/>
                </a:solidFill>
                <a:latin typeface="Arial"/>
                <a:ea typeface="+mn-lt"/>
                <a:cs typeface="+mn-lt"/>
              </a:rPr>
              <a:t>” de este elemento, se dispararía el “</a:t>
            </a:r>
            <a:r>
              <a:rPr lang="es-ES" sz="1400" spc="-6" err="1">
                <a:solidFill>
                  <a:srgbClr val="6D6E71"/>
                </a:solidFill>
                <a:latin typeface="Arial"/>
                <a:ea typeface="+mn-lt"/>
                <a:cs typeface="+mn-lt"/>
              </a:rPr>
              <a:t>submit</a:t>
            </a:r>
            <a:r>
              <a:rPr lang="es-ES" sz="1400" spc="-6">
                <a:solidFill>
                  <a:srgbClr val="6D6E71"/>
                </a:solidFill>
                <a:latin typeface="Arial"/>
                <a:ea typeface="+mn-lt"/>
                <a:cs typeface="+mn-lt"/>
              </a:rPr>
              <a:t>” con el evento indicado.</a:t>
            </a:r>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Calibri"/>
                <a:cs typeface="Arial"/>
              </a:rPr>
              <a:t>Al ser invocado este método, el asistente deberá, dependiendo del evento y según su lógica de negocio, modificar los datos que considere y devolver el XML completo para que el formulario se recargue, ya con los datos actualizados.</a:t>
            </a:r>
          </a:p>
          <a:p>
            <a:pPr marL="183515" marR="4445" indent="-171450">
              <a:spcBef>
                <a:spcPts val="96"/>
              </a:spcBef>
              <a:buFont typeface="Arial,Sans-Serif"/>
              <a:buChar char="•"/>
              <a:defRPr sz="1800"/>
            </a:pPr>
            <a:endParaRPr lang="es-ES" sz="1400" spc="-6">
              <a:solidFill>
                <a:srgbClr val="6D6E71"/>
              </a:solidFill>
              <a:latin typeface="Arial"/>
              <a:ea typeface="Calibri"/>
              <a:cs typeface="Arial"/>
            </a:endParaRPr>
          </a:p>
          <a:p>
            <a:pPr marL="183515" marR="4445" indent="-171450">
              <a:spcBef>
                <a:spcPts val="96"/>
              </a:spcBef>
              <a:buFont typeface="Arial,Sans-Serif"/>
              <a:buChar char="•"/>
              <a:defRPr sz="1800"/>
            </a:pPr>
            <a:r>
              <a:rPr lang="es-ES" sz="1400" spc="-6">
                <a:solidFill>
                  <a:srgbClr val="6D6E71"/>
                </a:solidFill>
                <a:latin typeface="Arial"/>
                <a:ea typeface="Calibri"/>
                <a:cs typeface="Arial"/>
              </a:rPr>
              <a:t>Al asistente de cumplimentación se llama en el caso de </a:t>
            </a:r>
            <a:r>
              <a:rPr lang="es-ES" sz="1400" spc="-6" err="1">
                <a:solidFill>
                  <a:srgbClr val="6D6E71"/>
                </a:solidFill>
                <a:latin typeface="Arial"/>
                <a:ea typeface="Calibri"/>
                <a:cs typeface="Arial"/>
              </a:rPr>
              <a:t>submits</a:t>
            </a:r>
            <a:r>
              <a:rPr lang="es-ES" sz="1400" spc="-6">
                <a:solidFill>
                  <a:srgbClr val="6D6E71"/>
                </a:solidFill>
                <a:latin typeface="Arial"/>
                <a:ea typeface="Calibri"/>
                <a:cs typeface="Arial"/>
              </a:rPr>
              <a:t>. En caso de necesitar llamar al asistente para otros eventos (</a:t>
            </a:r>
            <a:r>
              <a:rPr lang="es-ES" sz="1400" spc="-6" err="1">
                <a:solidFill>
                  <a:srgbClr val="6D6E71"/>
                </a:solidFill>
                <a:latin typeface="Arial"/>
                <a:ea typeface="Calibri"/>
                <a:cs typeface="Arial"/>
              </a:rPr>
              <a:t>blur</a:t>
            </a:r>
            <a:r>
              <a:rPr lang="es-ES" sz="1400" spc="-6">
                <a:solidFill>
                  <a:srgbClr val="6D6E71"/>
                </a:solidFill>
                <a:latin typeface="Arial"/>
                <a:ea typeface="Calibri"/>
                <a:cs typeface="Arial"/>
              </a:rPr>
              <a:t>, </a:t>
            </a:r>
            <a:r>
              <a:rPr lang="es-ES" sz="1400" spc="-6" err="1">
                <a:solidFill>
                  <a:srgbClr val="6D6E71"/>
                </a:solidFill>
                <a:latin typeface="Arial"/>
                <a:ea typeface="Calibri"/>
                <a:cs typeface="Arial"/>
              </a:rPr>
              <a:t>focus</a:t>
            </a:r>
            <a:r>
              <a:rPr lang="es-ES" sz="1400" spc="-6">
                <a:solidFill>
                  <a:srgbClr val="6D6E71"/>
                </a:solidFill>
                <a:latin typeface="Arial"/>
                <a:ea typeface="Calibri"/>
                <a:cs typeface="Arial"/>
              </a:rPr>
              <a:t>, etc..), deberá lanzarse dicho </a:t>
            </a:r>
            <a:r>
              <a:rPr lang="es-ES" sz="1400" spc="-6" err="1">
                <a:solidFill>
                  <a:srgbClr val="6D6E71"/>
                </a:solidFill>
                <a:latin typeface="Arial"/>
                <a:ea typeface="Calibri"/>
                <a:cs typeface="Arial"/>
              </a:rPr>
              <a:t>submit</a:t>
            </a:r>
            <a:r>
              <a:rPr lang="es-ES" sz="1400" spc="-6">
                <a:solidFill>
                  <a:srgbClr val="6D6E71"/>
                </a:solidFill>
                <a:latin typeface="Arial"/>
                <a:ea typeface="Calibri"/>
                <a:cs typeface="Arial"/>
              </a:rPr>
              <a:t> desde en un “</a:t>
            </a:r>
            <a:r>
              <a:rPr lang="es-ES" sz="1400" spc="-6" err="1">
                <a:solidFill>
                  <a:srgbClr val="6D6E71"/>
                </a:solidFill>
                <a:latin typeface="Arial"/>
                <a:ea typeface="Calibri"/>
                <a:cs typeface="Arial"/>
              </a:rPr>
              <a:t>listener</a:t>
            </a:r>
            <a:r>
              <a:rPr lang="es-ES" sz="1400" spc="-6">
                <a:solidFill>
                  <a:srgbClr val="6D6E71"/>
                </a:solidFill>
                <a:latin typeface="Arial"/>
                <a:ea typeface="Calibri"/>
                <a:cs typeface="Arial"/>
              </a:rPr>
              <a:t>” del evento (“</a:t>
            </a:r>
            <a:r>
              <a:rPr lang="es-ES" sz="1400" spc="-6" err="1">
                <a:solidFill>
                  <a:srgbClr val="6D6E71"/>
                </a:solidFill>
                <a:latin typeface="Arial"/>
                <a:ea typeface="Calibri"/>
                <a:cs typeface="Arial"/>
              </a:rPr>
              <a:t>onblur</a:t>
            </a:r>
            <a:r>
              <a:rPr lang="es-ES" sz="1400" spc="-6">
                <a:solidFill>
                  <a:srgbClr val="6D6E71"/>
                </a:solidFill>
                <a:latin typeface="Arial"/>
                <a:ea typeface="Calibri"/>
                <a:cs typeface="Arial"/>
              </a:rPr>
              <a:t>”,“</a:t>
            </a:r>
            <a:r>
              <a:rPr lang="es-ES" sz="1400" spc="-6" err="1">
                <a:solidFill>
                  <a:srgbClr val="6D6E71"/>
                </a:solidFill>
                <a:latin typeface="Arial"/>
                <a:ea typeface="Calibri"/>
                <a:cs typeface="Arial"/>
              </a:rPr>
              <a:t>onfocus</a:t>
            </a:r>
            <a:r>
              <a:rPr lang="es-ES" sz="1400" spc="-6">
                <a:solidFill>
                  <a:srgbClr val="6D6E71"/>
                </a:solidFill>
                <a:latin typeface="Arial"/>
                <a:ea typeface="Calibri"/>
                <a:cs typeface="Arial"/>
              </a:rPr>
              <a:t>”, etc.), del elemento HTML del campo correspondiente. </a:t>
            </a:r>
            <a:br>
              <a:rPr lang="es-ES" sz="1400" spc="-6">
                <a:solidFill>
                  <a:srgbClr val="6D6E71"/>
                </a:solidFill>
                <a:latin typeface="Arial"/>
                <a:ea typeface="Calibri"/>
                <a:cs typeface="Arial"/>
              </a:rPr>
            </a:br>
            <a:br>
              <a:rPr lang="es-ES" sz="1400" spc="-6">
                <a:solidFill>
                  <a:srgbClr val="6D6E71"/>
                </a:solidFill>
                <a:latin typeface="Arial"/>
                <a:ea typeface="Calibri"/>
                <a:cs typeface="Arial"/>
              </a:rPr>
            </a:br>
            <a:endParaRPr lang="es-ES" sz="1400" spc="-6">
              <a:solidFill>
                <a:srgbClr val="6D6E71"/>
              </a:solidFill>
              <a:latin typeface="Arial"/>
              <a:ea typeface="Calibri"/>
              <a:cs typeface="Arial"/>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EC3A5E74-AA31-81F6-1759-CB7A03C54272}"/>
              </a:ext>
            </a:extLst>
          </p:cNvPr>
          <p:cNvPicPr/>
          <p:nvPr/>
        </p:nvPicPr>
        <p:blipFill>
          <a:blip r:embed="rId2"/>
          <a:stretch/>
        </p:blipFill>
        <p:spPr>
          <a:xfrm>
            <a:off x="788400" y="360000"/>
            <a:ext cx="1677600" cy="360000"/>
          </a:xfrm>
          <a:prstGeom prst="rect">
            <a:avLst/>
          </a:prstGeom>
          <a:ln w="0">
            <a:noFill/>
          </a:ln>
        </p:spPr>
      </p:pic>
    </p:spTree>
    <p:extLst>
      <p:ext uri="{BB962C8B-B14F-4D97-AF65-F5344CB8AC3E}">
        <p14:creationId xmlns:p14="http://schemas.microsoft.com/office/powerpoint/2010/main" val="2951604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05BB014C-B2BA-0F43-FA3D-AF3A81FA2422}"/>
            </a:ext>
          </a:extLst>
        </p:cNvPr>
        <p:cNvGrpSpPr/>
        <p:nvPr/>
      </p:nvGrpSpPr>
      <p:grpSpPr>
        <a:xfrm>
          <a:off x="0" y="0"/>
          <a:ext cx="0" cy="0"/>
          <a:chOff x="0" y="0"/>
          <a:chExt cx="0" cy="0"/>
        </a:xfrm>
      </p:grpSpPr>
      <p:sp>
        <p:nvSpPr>
          <p:cNvPr id="85" name="object 9">
            <a:extLst>
              <a:ext uri="{FF2B5EF4-FFF2-40B4-BE49-F238E27FC236}">
                <a16:creationId xmlns:a16="http://schemas.microsoft.com/office/drawing/2014/main" id="{154CBAB5-21A9-4450-ED19-9F54B061C064}"/>
              </a:ext>
            </a:extLst>
          </p:cNvPr>
          <p:cNvSpPr txBox="1"/>
          <p:nvPr/>
        </p:nvSpPr>
        <p:spPr>
          <a:xfrm>
            <a:off x="742680" y="1299240"/>
            <a:ext cx="3948840" cy="935640"/>
          </a:xfrm>
          <a:prstGeom prst="rect">
            <a:avLst/>
          </a:prstGeom>
          <a:noFill/>
          <a:ln w="0">
            <a:noFill/>
          </a:ln>
        </p:spPr>
        <p:txBody>
          <a:bodyPr lIns="0" tIns="12240" rIns="0" bIns="0" anchor="t">
            <a:noAutofit/>
          </a:bodyPr>
          <a:lstStyle/>
          <a:p>
            <a:pPr marL="12065">
              <a:lnSpc>
                <a:spcPct val="100000"/>
              </a:lnSpc>
              <a:spcBef>
                <a:spcPts val="96"/>
              </a:spcBef>
            </a:pPr>
            <a:r>
              <a:rPr lang="es-ES" sz="6000" spc="-7">
                <a:solidFill>
                  <a:srgbClr val="FFFFFF"/>
                </a:solidFill>
                <a:latin typeface="Xunta Sans"/>
              </a:rPr>
              <a:t>3</a:t>
            </a:r>
            <a:r>
              <a:rPr lang="es-ES" sz="6000" b="0" strike="noStrike" spc="-7">
                <a:solidFill>
                  <a:srgbClr val="FFFFFF"/>
                </a:solidFill>
                <a:latin typeface="Xunta Sans"/>
              </a:rPr>
              <a:t> -</a:t>
            </a:r>
            <a:endParaRPr lang="es-ES" sz="6000" b="0" strike="noStrike" spc="-1">
              <a:solidFill>
                <a:srgbClr val="000000"/>
              </a:solidFill>
              <a:latin typeface="Xunta Sans"/>
            </a:endParaRPr>
          </a:p>
        </p:txBody>
      </p:sp>
      <p:sp>
        <p:nvSpPr>
          <p:cNvPr id="86" name="object 10">
            <a:extLst>
              <a:ext uri="{FF2B5EF4-FFF2-40B4-BE49-F238E27FC236}">
                <a16:creationId xmlns:a16="http://schemas.microsoft.com/office/drawing/2014/main" id="{B2E5D04F-3EB4-9F13-22CA-705C723ED234}"/>
              </a:ext>
            </a:extLst>
          </p:cNvPr>
          <p:cNvSpPr txBox="1"/>
          <p:nvPr/>
        </p:nvSpPr>
        <p:spPr>
          <a:xfrm>
            <a:off x="1851162" y="1299240"/>
            <a:ext cx="8241457" cy="1853640"/>
          </a:xfrm>
          <a:prstGeom prst="rect">
            <a:avLst/>
          </a:prstGeom>
          <a:noFill/>
          <a:ln w="0">
            <a:noFill/>
          </a:ln>
        </p:spPr>
        <p:txBody>
          <a:bodyPr lIns="0" tIns="12240" rIns="0" bIns="0" anchor="t">
            <a:noAutofit/>
          </a:bodyPr>
          <a:lstStyle/>
          <a:p>
            <a:pPr marL="12065">
              <a:spcBef>
                <a:spcPts val="96"/>
              </a:spcBef>
            </a:pPr>
            <a:r>
              <a:rPr lang="es-ES" sz="6000" spc="-7">
                <a:solidFill>
                  <a:srgbClr val="FFFFFF"/>
                </a:solidFill>
                <a:latin typeface="Xunta Sans"/>
              </a:rPr>
              <a:t>Preguntas</a:t>
            </a:r>
          </a:p>
        </p:txBody>
      </p:sp>
      <p:sp>
        <p:nvSpPr>
          <p:cNvPr id="87" name="CuadroTexto 41">
            <a:extLst>
              <a:ext uri="{FF2B5EF4-FFF2-40B4-BE49-F238E27FC236}">
                <a16:creationId xmlns:a16="http://schemas.microsoft.com/office/drawing/2014/main" id="{9CD9B665-C757-E462-EADD-53D0CC95A63B}"/>
              </a:ext>
            </a:extLst>
          </p:cNvPr>
          <p:cNvSpPr txBox="1"/>
          <p:nvPr/>
        </p:nvSpPr>
        <p:spPr>
          <a:xfrm>
            <a:off x="-118800" y="-1040760"/>
            <a:ext cx="2521440" cy="646200"/>
          </a:xfrm>
          <a:prstGeom prst="rect">
            <a:avLst/>
          </a:prstGeom>
          <a:noFill/>
          <a:ln w="0">
            <a:noFill/>
          </a:ln>
        </p:spPr>
        <p:txBody>
          <a:bodyPr anchor="t">
            <a:noAutofit/>
          </a:bodyPr>
          <a:lstStyle/>
          <a:p>
            <a:pPr>
              <a:lnSpc>
                <a:spcPct val="100000"/>
              </a:lnSpc>
            </a:pPr>
            <a:r>
              <a:rPr lang="es-ES" sz="3600" b="0" strike="noStrike" spc="-1">
                <a:solidFill>
                  <a:srgbClr val="000000"/>
                </a:solidFill>
                <a:latin typeface="Xunta Sans"/>
              </a:rPr>
              <a:t>SEPARATA</a:t>
            </a:r>
          </a:p>
        </p:txBody>
      </p:sp>
      <p:pic>
        <p:nvPicPr>
          <p:cNvPr id="6" name="Imagen 5">
            <a:extLst>
              <a:ext uri="{FF2B5EF4-FFF2-40B4-BE49-F238E27FC236}">
                <a16:creationId xmlns:a16="http://schemas.microsoft.com/office/drawing/2014/main" id="{A2236FB0-60E7-1541-BBC7-5D13640DF1FB}"/>
              </a:ext>
            </a:extLst>
          </p:cNvPr>
          <p:cNvPicPr/>
          <p:nvPr/>
        </p:nvPicPr>
        <p:blipFill>
          <a:blip r:embed="rId2"/>
          <a:stretch/>
        </p:blipFill>
        <p:spPr>
          <a:xfrm>
            <a:off x="831293" y="381240"/>
            <a:ext cx="1677600" cy="360000"/>
          </a:xfrm>
          <a:prstGeom prst="rect">
            <a:avLst/>
          </a:prstGeom>
          <a:ln w="0">
            <a:noFill/>
          </a:ln>
        </p:spPr>
      </p:pic>
    </p:spTree>
    <p:extLst>
      <p:ext uri="{BB962C8B-B14F-4D97-AF65-F5344CB8AC3E}">
        <p14:creationId xmlns:p14="http://schemas.microsoft.com/office/powerpoint/2010/main" val="1570164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700606EE-020F-C866-A6FF-BAF596A1B7A6}"/>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1DBF9037-AEC4-2C2F-028F-CB05E9C09AE9}"/>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Preguntas</a:t>
            </a:r>
            <a:endParaRPr lang="gl-ES" sz="1800" b="1" strike="noStrike" spc="-7">
              <a:solidFill>
                <a:schemeClr val="bg1"/>
              </a:solidFill>
              <a:latin typeface="Xunta Sans"/>
            </a:endParaRPr>
          </a:p>
        </p:txBody>
      </p:sp>
      <p:sp>
        <p:nvSpPr>
          <p:cNvPr id="4" name="Rectángulo 3">
            <a:extLst>
              <a:ext uri="{FF2B5EF4-FFF2-40B4-BE49-F238E27FC236}">
                <a16:creationId xmlns:a16="http://schemas.microsoft.com/office/drawing/2014/main" id="{C5CE7D15-28E6-1AE5-11E0-FEC62B38684F}"/>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7" name="Imagen 6">
            <a:extLst>
              <a:ext uri="{FF2B5EF4-FFF2-40B4-BE49-F238E27FC236}">
                <a16:creationId xmlns:a16="http://schemas.microsoft.com/office/drawing/2014/main" id="{1DF64FD6-803F-D90A-40F3-C195D6488624}"/>
              </a:ext>
            </a:extLst>
          </p:cNvPr>
          <p:cNvPicPr/>
          <p:nvPr/>
        </p:nvPicPr>
        <p:blipFill>
          <a:blip r:embed="rId2"/>
          <a:stretch/>
        </p:blipFill>
        <p:spPr>
          <a:xfrm>
            <a:off x="788400" y="360000"/>
            <a:ext cx="1677600" cy="360000"/>
          </a:xfrm>
          <a:prstGeom prst="rect">
            <a:avLst/>
          </a:prstGeom>
          <a:ln w="0">
            <a:noFill/>
          </a:ln>
        </p:spPr>
      </p:pic>
      <p:graphicFrame>
        <p:nvGraphicFramePr>
          <p:cNvPr id="8" name="Table 7">
            <a:extLst>
              <a:ext uri="{FF2B5EF4-FFF2-40B4-BE49-F238E27FC236}">
                <a16:creationId xmlns:a16="http://schemas.microsoft.com/office/drawing/2014/main" id="{EE462E5C-D413-533C-CC22-3E27BFB6470C}"/>
              </a:ext>
            </a:extLst>
          </p:cNvPr>
          <p:cNvGraphicFramePr>
            <a:graphicFrameLocks noGrp="1"/>
          </p:cNvGraphicFramePr>
          <p:nvPr>
            <p:extLst>
              <p:ext uri="{D42A27DB-BD31-4B8C-83A1-F6EECF244321}">
                <p14:modId xmlns:p14="http://schemas.microsoft.com/office/powerpoint/2010/main" val="852708999"/>
              </p:ext>
            </p:extLst>
          </p:nvPr>
        </p:nvGraphicFramePr>
        <p:xfrm>
          <a:off x="522715" y="1712100"/>
          <a:ext cx="10987430" cy="3231154"/>
        </p:xfrm>
        <a:graphic>
          <a:graphicData uri="http://schemas.openxmlformats.org/drawingml/2006/table">
            <a:tbl>
              <a:tblPr firstRow="1" bandRow="1">
                <a:tableStyleId>{5C22544A-7EE6-4342-B048-85BDC9FD1C3A}</a:tableStyleId>
              </a:tblPr>
              <a:tblGrid>
                <a:gridCol w="1454809">
                  <a:extLst>
                    <a:ext uri="{9D8B030D-6E8A-4147-A177-3AD203B41FA5}">
                      <a16:colId xmlns:a16="http://schemas.microsoft.com/office/drawing/2014/main" val="2471626905"/>
                    </a:ext>
                  </a:extLst>
                </a:gridCol>
                <a:gridCol w="9532621">
                  <a:extLst>
                    <a:ext uri="{9D8B030D-6E8A-4147-A177-3AD203B41FA5}">
                      <a16:colId xmlns:a16="http://schemas.microsoft.com/office/drawing/2014/main" val="1146931577"/>
                    </a:ext>
                  </a:extLst>
                </a:gridCol>
              </a:tblGrid>
              <a:tr h="420748">
                <a:tc>
                  <a:txBody>
                    <a:bodyPr/>
                    <a:lstStyle/>
                    <a:p>
                      <a:r>
                        <a:rPr lang="en-US" err="1"/>
                        <a:t>Aplicación</a:t>
                      </a:r>
                    </a:p>
                  </a:txBody>
                  <a:tcPr/>
                </a:tc>
                <a:tc>
                  <a:txBody>
                    <a:bodyPr/>
                    <a:lstStyle/>
                    <a:p>
                      <a:r>
                        <a:rPr lang="en-US"/>
                        <a:t>Consulta</a:t>
                      </a:r>
                    </a:p>
                  </a:txBody>
                  <a:tcPr/>
                </a:tc>
                <a:extLst>
                  <a:ext uri="{0D108BD9-81ED-4DB2-BD59-A6C34878D82A}">
                    <a16:rowId xmlns:a16="http://schemas.microsoft.com/office/drawing/2014/main" val="3900923997"/>
                  </a:ext>
                </a:extLst>
              </a:tr>
              <a:tr h="683715">
                <a:tc>
                  <a:txBody>
                    <a:bodyPr/>
                    <a:lstStyle/>
                    <a:p>
                      <a:pPr lvl="0" algn="ctr">
                        <a:buNone/>
                      </a:pPr>
                      <a:r>
                        <a:rPr lang="en-US" sz="1100" b="0" i="0" u="none" strike="noStrike" noProof="0">
                          <a:solidFill>
                            <a:srgbClr val="141422"/>
                          </a:solidFill>
                          <a:latin typeface="Arial"/>
                          <a:cs typeface="Arial"/>
                        </a:rPr>
                        <a:t>TERREC</a:t>
                      </a:r>
                      <a:endParaRPr lang="en-US"/>
                    </a:p>
                  </a:txBody>
                  <a:tcPr anchor="ctr"/>
                </a:tc>
                <a:tc>
                  <a:txBody>
                    <a:bodyPr/>
                    <a:lstStyle/>
                    <a:p>
                      <a:pPr marL="171450" lvl="0" indent="-171450">
                        <a:buFont typeface="Arial"/>
                        <a:buChar char="•"/>
                      </a:pPr>
                      <a:r>
                        <a:rPr lang="en-US" sz="1100" b="0" i="0" u="none" strike="noStrike" noProof="0">
                          <a:solidFill>
                            <a:srgbClr val="141422"/>
                          </a:solidFill>
                          <a:latin typeface="Arial"/>
                          <a:cs typeface="Arial"/>
                        </a:rPr>
                        <a:t>En TERREC </a:t>
                      </a:r>
                      <a:r>
                        <a:rPr lang="en-US" sz="1100" b="0" i="0" u="none" strike="noStrike" noProof="0" err="1">
                          <a:solidFill>
                            <a:srgbClr val="141422"/>
                          </a:solidFill>
                          <a:latin typeface="Arial"/>
                          <a:cs typeface="Arial"/>
                        </a:rPr>
                        <a:t>nos</a:t>
                      </a:r>
                      <a:r>
                        <a:rPr lang="en-US" sz="1100" b="0" i="0" u="none" strike="noStrike" noProof="0">
                          <a:solidFill>
                            <a:srgbClr val="141422"/>
                          </a:solidFill>
                          <a:latin typeface="Arial"/>
                          <a:cs typeface="Arial"/>
                        </a:rPr>
                        <a:t> ha </a:t>
                      </a:r>
                      <a:r>
                        <a:rPr lang="en-US" sz="1100" b="0" i="0" u="none" strike="noStrike" noProof="0" err="1">
                          <a:solidFill>
                            <a:srgbClr val="141422"/>
                          </a:solidFill>
                          <a:latin typeface="Arial"/>
                          <a:cs typeface="Arial"/>
                        </a:rPr>
                        <a:t>surgido</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una</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duda</a:t>
                      </a:r>
                      <a:r>
                        <a:rPr lang="en-US" sz="1100" b="0" i="0" u="none" strike="noStrike" noProof="0">
                          <a:solidFill>
                            <a:srgbClr val="141422"/>
                          </a:solidFill>
                          <a:latin typeface="Arial"/>
                          <a:cs typeface="Arial"/>
                        </a:rPr>
                        <a:t>. En </a:t>
                      </a:r>
                      <a:r>
                        <a:rPr lang="en-US" sz="1100" b="0" i="0" u="none" strike="noStrike" noProof="0" err="1">
                          <a:solidFill>
                            <a:srgbClr val="141422"/>
                          </a:solidFill>
                          <a:latin typeface="Arial"/>
                          <a:cs typeface="Arial"/>
                        </a:rPr>
                        <a:t>el</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caso</a:t>
                      </a:r>
                      <a:r>
                        <a:rPr lang="en-US" sz="1100" b="0" i="0" u="none" strike="noStrike" noProof="0">
                          <a:solidFill>
                            <a:srgbClr val="141422"/>
                          </a:solidFill>
                          <a:latin typeface="Arial"/>
                          <a:cs typeface="Arial"/>
                        </a:rPr>
                        <a:t> de </a:t>
                      </a:r>
                      <a:r>
                        <a:rPr lang="en-US" sz="1100" b="0" i="0" u="none" strike="noStrike" noProof="0" err="1">
                          <a:solidFill>
                            <a:srgbClr val="141422"/>
                          </a:solidFill>
                          <a:latin typeface="Arial"/>
                          <a:cs typeface="Arial"/>
                        </a:rPr>
                        <a:t>querer</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facilitarle</a:t>
                      </a:r>
                      <a:r>
                        <a:rPr lang="en-US" sz="1100" b="0" i="0" u="none" strike="noStrike" noProof="0">
                          <a:solidFill>
                            <a:srgbClr val="141422"/>
                          </a:solidFill>
                          <a:latin typeface="Arial"/>
                          <a:cs typeface="Arial"/>
                        </a:rPr>
                        <a:t> la </a:t>
                      </a:r>
                      <a:r>
                        <a:rPr lang="en-US" sz="1100" b="0" i="0" u="none" strike="noStrike" noProof="0" err="1">
                          <a:solidFill>
                            <a:srgbClr val="141422"/>
                          </a:solidFill>
                          <a:latin typeface="Arial"/>
                          <a:cs typeface="Arial"/>
                        </a:rPr>
                        <a:t>vida</a:t>
                      </a:r>
                      <a:r>
                        <a:rPr lang="en-US" sz="1100" b="0" i="0" u="none" strike="noStrike" noProof="0">
                          <a:solidFill>
                            <a:srgbClr val="141422"/>
                          </a:solidFill>
                          <a:latin typeface="Arial"/>
                          <a:cs typeface="Arial"/>
                        </a:rPr>
                        <a:t> al </a:t>
                      </a:r>
                      <a:r>
                        <a:rPr lang="en-US" sz="1100" b="0" i="0" u="none" strike="noStrike" noProof="0" err="1">
                          <a:solidFill>
                            <a:srgbClr val="141422"/>
                          </a:solidFill>
                          <a:latin typeface="Arial"/>
                          <a:cs typeface="Arial"/>
                        </a:rPr>
                        <a:t>ciudadano</a:t>
                      </a:r>
                      <a:r>
                        <a:rPr lang="en-US" sz="1100" b="0" i="0" u="none" strike="noStrike" noProof="0">
                          <a:solidFill>
                            <a:srgbClr val="141422"/>
                          </a:solidFill>
                          <a:latin typeface="Arial"/>
                          <a:cs typeface="Arial"/>
                        </a:rPr>
                        <a:t>, </a:t>
                      </a:r>
                      <a:r>
                        <a:rPr lang="en-US" sz="1100" b="0" i="0" u="none" strike="noStrike" noProof="0" err="1">
                          <a:solidFill>
                            <a:srgbClr val="141422"/>
                          </a:solidFill>
                          <a:latin typeface="Arial"/>
                          <a:cs typeface="Arial"/>
                        </a:rPr>
                        <a:t>cuando</a:t>
                      </a:r>
                      <a:r>
                        <a:rPr lang="en-US" sz="1100" b="0" i="0" u="none" strike="noStrike" noProof="0">
                          <a:solidFill>
                            <a:srgbClr val="141422"/>
                          </a:solidFill>
                          <a:latin typeface="Arial"/>
                          <a:cs typeface="Arial"/>
                        </a:rPr>
                        <a:t> se le </a:t>
                      </a:r>
                      <a:r>
                        <a:rPr lang="en-US" sz="1100" b="0" i="0" u="none" strike="noStrike" noProof="0" err="1">
                          <a:solidFill>
                            <a:srgbClr val="141422"/>
                          </a:solidFill>
                          <a:latin typeface="Arial"/>
                          <a:cs typeface="Arial"/>
                        </a:rPr>
                        <a:t>informa</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dentro</a:t>
                      </a:r>
                      <a:r>
                        <a:rPr lang="en-US" sz="1100" b="0" i="0" u="none" strike="noStrike" noProof="0">
                          <a:solidFill>
                            <a:srgbClr val="141422"/>
                          </a:solidFill>
                          <a:latin typeface="Arial"/>
                          <a:cs typeface="Arial"/>
                        </a:rPr>
                        <a:t> de TERREC </a:t>
                      </a:r>
                      <a:r>
                        <a:rPr lang="en-US" sz="1100" b="0" i="0" u="none" strike="noStrike" noProof="0" err="1">
                          <a:solidFill>
                            <a:srgbClr val="141422"/>
                          </a:solidFill>
                          <a:latin typeface="Arial"/>
                          <a:cs typeface="Arial"/>
                        </a:rPr>
                        <a:t>que</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tiene</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que</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presentar</a:t>
                      </a:r>
                      <a:r>
                        <a:rPr lang="en-US" sz="1100" b="0" i="0" u="none" strike="noStrike" noProof="0">
                          <a:solidFill>
                            <a:srgbClr val="141422"/>
                          </a:solidFill>
                          <a:latin typeface="Arial"/>
                          <a:cs typeface="Arial"/>
                        </a:rPr>
                        <a:t> un </a:t>
                      </a:r>
                      <a:r>
                        <a:rPr lang="en-US" sz="1100" b="0" i="0" u="none" strike="noStrike" noProof="0" err="1">
                          <a:solidFill>
                            <a:srgbClr val="141422"/>
                          </a:solidFill>
                          <a:latin typeface="Arial"/>
                          <a:cs typeface="Arial"/>
                        </a:rPr>
                        <a:t>requerimiento</a:t>
                      </a:r>
                      <a:r>
                        <a:rPr lang="en-US" sz="1100" b="0" i="0" u="none" strike="noStrike" noProof="0">
                          <a:solidFill>
                            <a:srgbClr val="141422"/>
                          </a:solidFill>
                          <a:latin typeface="Arial"/>
                          <a:cs typeface="Arial"/>
                        </a:rPr>
                        <a:t>, </a:t>
                      </a:r>
                      <a:r>
                        <a:rPr lang="en-US" sz="1100" b="0" i="0" u="none" strike="noStrike" noProof="0" err="1">
                          <a:solidFill>
                            <a:srgbClr val="141422"/>
                          </a:solidFill>
                          <a:latin typeface="Arial"/>
                          <a:cs typeface="Arial"/>
                        </a:rPr>
                        <a:t>sería</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posible</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crear</a:t>
                      </a:r>
                      <a:r>
                        <a:rPr lang="en-US" sz="1100" b="0" i="0" u="none" strike="noStrike" noProof="0" dirty="0">
                          <a:solidFill>
                            <a:srgbClr val="141422"/>
                          </a:solidFill>
                          <a:latin typeface="Arial"/>
                          <a:cs typeface="Arial"/>
                        </a:rPr>
                        <a:t> </a:t>
                      </a:r>
                      <a:r>
                        <a:rPr lang="en-US" sz="1100" b="0" i="0" u="none" strike="noStrike" noProof="0">
                          <a:solidFill>
                            <a:srgbClr val="141422"/>
                          </a:solidFill>
                          <a:latin typeface="Arial"/>
                          <a:cs typeface="Arial"/>
                        </a:rPr>
                        <a:t>un link </a:t>
                      </a:r>
                      <a:r>
                        <a:rPr lang="en-US" sz="1100" b="0" i="0" u="none" strike="noStrike" noProof="0" err="1">
                          <a:solidFill>
                            <a:srgbClr val="141422"/>
                          </a:solidFill>
                          <a:latin typeface="Arial"/>
                          <a:cs typeface="Arial"/>
                        </a:rPr>
                        <a:t>que</a:t>
                      </a:r>
                      <a:r>
                        <a:rPr lang="en-US" sz="1100" b="0" i="0" u="none" strike="noStrike" noProof="0">
                          <a:solidFill>
                            <a:srgbClr val="141422"/>
                          </a:solidFill>
                          <a:latin typeface="Arial"/>
                          <a:cs typeface="Arial"/>
                        </a:rPr>
                        <a:t> le </a:t>
                      </a:r>
                      <a:r>
                        <a:rPr lang="en-US" sz="1100" b="0" i="0" u="none" strike="noStrike" noProof="0" err="1">
                          <a:solidFill>
                            <a:srgbClr val="141422"/>
                          </a:solidFill>
                          <a:latin typeface="Arial"/>
                          <a:cs typeface="Arial"/>
                        </a:rPr>
                        <a:t>redirija</a:t>
                      </a:r>
                      <a:r>
                        <a:rPr lang="en-US" sz="1100" b="0" i="0" u="none" strike="noStrike" noProof="0">
                          <a:solidFill>
                            <a:srgbClr val="141422"/>
                          </a:solidFill>
                          <a:latin typeface="Arial"/>
                          <a:cs typeface="Arial"/>
                        </a:rPr>
                        <a:t> a SEDE, </a:t>
                      </a:r>
                      <a:r>
                        <a:rPr lang="en-US" sz="1100" b="0" i="0" u="none" strike="noStrike" noProof="0" err="1">
                          <a:solidFill>
                            <a:srgbClr val="141422"/>
                          </a:solidFill>
                          <a:latin typeface="Arial"/>
                          <a:cs typeface="Arial"/>
                        </a:rPr>
                        <a:t>concretamente</a:t>
                      </a:r>
                      <a:r>
                        <a:rPr lang="en-US" sz="1100" b="0" i="0" u="none" strike="noStrike" noProof="0">
                          <a:solidFill>
                            <a:srgbClr val="141422"/>
                          </a:solidFill>
                          <a:latin typeface="Arial"/>
                          <a:cs typeface="Arial"/>
                        </a:rPr>
                        <a:t> al </a:t>
                      </a:r>
                      <a:r>
                        <a:rPr lang="en-US" sz="1100" b="0" i="0" u="none" strike="noStrike" noProof="0" err="1">
                          <a:solidFill>
                            <a:srgbClr val="141422"/>
                          </a:solidFill>
                          <a:latin typeface="Arial"/>
                          <a:cs typeface="Arial"/>
                        </a:rPr>
                        <a:t>formulario</a:t>
                      </a:r>
                      <a:r>
                        <a:rPr lang="en-US" sz="1100" b="0" i="0" u="none" strike="noStrike" noProof="0">
                          <a:solidFill>
                            <a:srgbClr val="141422"/>
                          </a:solidFill>
                          <a:latin typeface="Arial"/>
                          <a:cs typeface="Arial"/>
                        </a:rPr>
                        <a:t> del </a:t>
                      </a:r>
                      <a:r>
                        <a:rPr lang="en-US" sz="1100" b="0" i="0" u="none" strike="noStrike" noProof="0" err="1">
                          <a:solidFill>
                            <a:srgbClr val="141422"/>
                          </a:solidFill>
                          <a:latin typeface="Arial"/>
                          <a:cs typeface="Arial"/>
                        </a:rPr>
                        <a:t>trámite</a:t>
                      </a:r>
                      <a:r>
                        <a:rPr lang="en-US" sz="1100" b="0" i="0" u="none" strike="noStrike" noProof="0">
                          <a:solidFill>
                            <a:srgbClr val="141422"/>
                          </a:solidFill>
                          <a:latin typeface="Arial"/>
                          <a:cs typeface="Arial"/>
                        </a:rPr>
                        <a:t> posterior de "</a:t>
                      </a:r>
                      <a:r>
                        <a:rPr lang="en-US" sz="1100" b="0" i="0" u="none" strike="noStrike" noProof="0" err="1">
                          <a:solidFill>
                            <a:srgbClr val="141422"/>
                          </a:solidFill>
                          <a:latin typeface="Arial"/>
                          <a:cs typeface="Arial"/>
                        </a:rPr>
                        <a:t>Requerimento</a:t>
                      </a:r>
                      <a:r>
                        <a:rPr lang="en-US" sz="1100" b="0" i="0" u="none" strike="noStrike" noProof="0" dirty="0">
                          <a:solidFill>
                            <a:srgbClr val="141422"/>
                          </a:solidFill>
                          <a:latin typeface="Arial"/>
                          <a:cs typeface="Arial"/>
                        </a:rPr>
                        <a:t> </a:t>
                      </a:r>
                      <a:r>
                        <a:rPr lang="en-US" sz="1100" b="0" i="0" u="none" strike="noStrike" noProof="0">
                          <a:solidFill>
                            <a:srgbClr val="141422"/>
                          </a:solidFill>
                          <a:latin typeface="Arial"/>
                          <a:cs typeface="Arial"/>
                        </a:rPr>
                        <a:t>de </a:t>
                      </a:r>
                      <a:r>
                        <a:rPr lang="en-US" sz="1100" b="0" i="0" u="none" strike="noStrike" noProof="0" err="1">
                          <a:solidFill>
                            <a:srgbClr val="141422"/>
                          </a:solidFill>
                          <a:latin typeface="Arial"/>
                          <a:cs typeface="Arial"/>
                        </a:rPr>
                        <a:t>subsanación</a:t>
                      </a:r>
                      <a:r>
                        <a:rPr lang="en-US" sz="1100" b="0" i="0" u="none" strike="noStrike" noProof="0">
                          <a:solidFill>
                            <a:srgbClr val="141422"/>
                          </a:solidFill>
                          <a:latin typeface="Arial"/>
                          <a:cs typeface="Arial"/>
                        </a:rPr>
                        <a:t>" </a:t>
                      </a:r>
                      <a:r>
                        <a:rPr lang="en-US" sz="1100" b="0" i="0" u="none" strike="noStrike" noProof="0" err="1">
                          <a:solidFill>
                            <a:srgbClr val="141422"/>
                          </a:solidFill>
                          <a:latin typeface="Arial"/>
                          <a:cs typeface="Arial"/>
                        </a:rPr>
                        <a:t>en</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el</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expediente</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concreto</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donde</a:t>
                      </a:r>
                      <a:r>
                        <a:rPr lang="en-US" sz="1100" b="0" i="0" u="none" strike="noStrike" noProof="0">
                          <a:solidFill>
                            <a:srgbClr val="141422"/>
                          </a:solidFill>
                          <a:latin typeface="Arial"/>
                          <a:cs typeface="Arial"/>
                        </a:rPr>
                        <a:t> se le </a:t>
                      </a:r>
                      <a:r>
                        <a:rPr lang="en-US" sz="1100" b="0" i="0" u="none" strike="noStrike" noProof="0" err="1">
                          <a:solidFill>
                            <a:srgbClr val="141422"/>
                          </a:solidFill>
                          <a:latin typeface="Arial"/>
                          <a:cs typeface="Arial"/>
                        </a:rPr>
                        <a:t>pide</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el</a:t>
                      </a:r>
                      <a:r>
                        <a:rPr lang="en-US" sz="1100" b="0" i="0" u="none" strike="noStrike" noProof="0" dirty="0">
                          <a:solidFill>
                            <a:srgbClr val="141422"/>
                          </a:solidFill>
                          <a:latin typeface="Arial"/>
                          <a:cs typeface="Arial"/>
                        </a:rPr>
                        <a:t> </a:t>
                      </a:r>
                      <a:r>
                        <a:rPr lang="en-US" sz="1100" b="0" i="0" u="none" strike="noStrike" noProof="0" err="1">
                          <a:solidFill>
                            <a:srgbClr val="141422"/>
                          </a:solidFill>
                          <a:latin typeface="Arial"/>
                          <a:cs typeface="Arial"/>
                        </a:rPr>
                        <a:t>requerimiento</a:t>
                      </a:r>
                      <a:r>
                        <a:rPr lang="en-US" sz="1100" b="0" i="0" u="none" strike="noStrike" noProof="0">
                          <a:solidFill>
                            <a:srgbClr val="141422"/>
                          </a:solidFill>
                          <a:latin typeface="Arial"/>
                          <a:cs typeface="Arial"/>
                        </a:rPr>
                        <a:t>?</a:t>
                      </a:r>
                      <a:endParaRPr lang="en-US"/>
                    </a:p>
                  </a:txBody>
                  <a:tcPr/>
                </a:tc>
                <a:extLst>
                  <a:ext uri="{0D108BD9-81ED-4DB2-BD59-A6C34878D82A}">
                    <a16:rowId xmlns:a16="http://schemas.microsoft.com/office/drawing/2014/main" val="1589082224"/>
                  </a:ext>
                </a:extLst>
              </a:tr>
              <a:tr h="841093">
                <a:tc>
                  <a:txBody>
                    <a:bodyPr/>
                    <a:lstStyle/>
                    <a:p>
                      <a:pPr lvl="0" algn="ctr">
                        <a:buNone/>
                      </a:pPr>
                      <a:r>
                        <a:rPr lang="en-US" sz="1100" b="0" i="0" u="none" strike="noStrike" noProof="0">
                          <a:solidFill>
                            <a:srgbClr val="141422"/>
                          </a:solidFill>
                          <a:latin typeface="Arial"/>
                          <a:cs typeface="Arial"/>
                        </a:rPr>
                        <a:t>PLAVIS</a:t>
                      </a:r>
                      <a:endParaRPr lang="en-US"/>
                    </a:p>
                  </a:txBody>
                  <a:tcPr anchor="ctr"/>
                </a:tc>
                <a:tc>
                  <a:txBody>
                    <a:bodyPr/>
                    <a:lstStyle/>
                    <a:p>
                      <a:pPr marL="171450" lvl="0" indent="-171450">
                        <a:buFont typeface="Arial"/>
                        <a:buChar char="•"/>
                      </a:pPr>
                      <a:r>
                        <a:rPr lang="en-US" sz="1100" b="0" i="0" u="none" strike="noStrike" kern="1200" noProof="0" dirty="0">
                          <a:solidFill>
                            <a:srgbClr val="141422"/>
                          </a:solidFill>
                          <a:latin typeface="Arial"/>
                          <a:ea typeface="+mn-ea"/>
                          <a:cs typeface="Arial"/>
                        </a:rPr>
                        <a:t>En solicitudes </a:t>
                      </a:r>
                      <a:r>
                        <a:rPr lang="en-US" sz="1100" b="0" i="0" u="none" strike="noStrike" kern="1200" noProof="0" dirty="0" err="1">
                          <a:solidFill>
                            <a:srgbClr val="141422"/>
                          </a:solidFill>
                          <a:latin typeface="Arial"/>
                          <a:ea typeface="+mn-ea"/>
                          <a:cs typeface="Arial"/>
                        </a:rPr>
                        <a:t>que</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afectan</a:t>
                      </a:r>
                      <a:r>
                        <a:rPr lang="en-US" sz="1100" b="0" i="0" u="none" strike="noStrike" kern="1200" noProof="0" dirty="0">
                          <a:solidFill>
                            <a:srgbClr val="141422"/>
                          </a:solidFill>
                          <a:latin typeface="Arial"/>
                          <a:ea typeface="+mn-ea"/>
                          <a:cs typeface="Arial"/>
                        </a:rPr>
                        <a:t> á </a:t>
                      </a:r>
                      <a:r>
                        <a:rPr lang="en-US" sz="1100" b="0" i="0" u="none" strike="noStrike" kern="1200" noProof="0" dirty="0" err="1">
                          <a:solidFill>
                            <a:srgbClr val="141422"/>
                          </a:solidFill>
                          <a:latin typeface="Arial"/>
                          <a:ea typeface="+mn-ea"/>
                          <a:cs typeface="Arial"/>
                        </a:rPr>
                        <a:t>unidade</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convivencial</a:t>
                      </a:r>
                      <a:r>
                        <a:rPr lang="en-US" sz="1100" b="0" i="0" u="none" strike="noStrike" kern="1200" noProof="0" dirty="0">
                          <a:solidFill>
                            <a:srgbClr val="141422"/>
                          </a:solidFill>
                          <a:latin typeface="Arial"/>
                          <a:ea typeface="+mn-ea"/>
                          <a:cs typeface="Arial"/>
                        </a:rPr>
                        <a:t> é </a:t>
                      </a:r>
                      <a:r>
                        <a:rPr lang="en-US" sz="1100" b="0" i="0" u="none" strike="noStrike" kern="1200" noProof="0" dirty="0" err="1">
                          <a:solidFill>
                            <a:srgbClr val="141422"/>
                          </a:solidFill>
                          <a:latin typeface="Arial"/>
                          <a:ea typeface="+mn-ea"/>
                          <a:cs typeface="Arial"/>
                        </a:rPr>
                        <a:t>necesario</a:t>
                      </a:r>
                      <a:r>
                        <a:rPr lang="en-US" sz="1100" b="0" i="0" u="none" strike="noStrike" kern="1200" noProof="0" dirty="0">
                          <a:solidFill>
                            <a:srgbClr val="141422"/>
                          </a:solidFill>
                          <a:latin typeface="Arial"/>
                          <a:ea typeface="+mn-ea"/>
                          <a:cs typeface="Arial"/>
                        </a:rPr>
                        <a:t> ter a </a:t>
                      </a:r>
                      <a:r>
                        <a:rPr lang="en-US" sz="1100" b="0" i="0" u="none" strike="noStrike" kern="1200" noProof="0" dirty="0" err="1">
                          <a:solidFill>
                            <a:srgbClr val="141422"/>
                          </a:solidFill>
                          <a:latin typeface="Arial"/>
                          <a:ea typeface="+mn-ea"/>
                          <a:cs typeface="Arial"/>
                        </a:rPr>
                        <a:t>firma</a:t>
                      </a:r>
                      <a:r>
                        <a:rPr lang="en-US" sz="1100" b="0" i="0" u="none" strike="noStrike" kern="1200" noProof="0" dirty="0">
                          <a:solidFill>
                            <a:srgbClr val="141422"/>
                          </a:solidFill>
                          <a:latin typeface="Arial"/>
                          <a:ea typeface="+mn-ea"/>
                          <a:cs typeface="Arial"/>
                        </a:rPr>
                        <a:t> dos </a:t>
                      </a:r>
                      <a:r>
                        <a:rPr lang="en-US" sz="1100" b="0" i="0" u="none" strike="noStrike" kern="1200" noProof="0" dirty="0" err="1">
                          <a:solidFill>
                            <a:srgbClr val="141422"/>
                          </a:solidFill>
                          <a:latin typeface="Arial"/>
                          <a:ea typeface="+mn-ea"/>
                          <a:cs typeface="Arial"/>
                        </a:rPr>
                        <a:t>membros</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maiores</a:t>
                      </a:r>
                      <a:r>
                        <a:rPr lang="en-US" sz="1100" b="0" i="0" u="none" strike="noStrike" kern="1200" noProof="0" dirty="0">
                          <a:solidFill>
                            <a:srgbClr val="141422"/>
                          </a:solidFill>
                          <a:latin typeface="Arial"/>
                          <a:ea typeface="+mn-ea"/>
                          <a:cs typeface="Arial"/>
                        </a:rPr>
                        <a:t> de </a:t>
                      </a:r>
                      <a:r>
                        <a:rPr lang="en-US" sz="1100" b="0" i="0" u="none" strike="noStrike" kern="1200" noProof="0" dirty="0" err="1">
                          <a:solidFill>
                            <a:srgbClr val="141422"/>
                          </a:solidFill>
                          <a:latin typeface="Arial"/>
                          <a:ea typeface="+mn-ea"/>
                          <a:cs typeface="Arial"/>
                        </a:rPr>
                        <a:t>idade</a:t>
                      </a:r>
                      <a:r>
                        <a:rPr lang="en-US" sz="1100" b="0" i="0" u="none" strike="noStrike" kern="1200" noProof="0" dirty="0">
                          <a:solidFill>
                            <a:srgbClr val="141422"/>
                          </a:solidFill>
                          <a:latin typeface="Arial"/>
                          <a:ea typeface="+mn-ea"/>
                          <a:cs typeface="Arial"/>
                        </a:rPr>
                        <a:t> para </a:t>
                      </a:r>
                      <a:r>
                        <a:rPr lang="en-US" sz="1100" b="0" i="0" u="none" strike="noStrike" kern="1200" noProof="0" dirty="0" err="1">
                          <a:solidFill>
                            <a:srgbClr val="141422"/>
                          </a:solidFill>
                          <a:latin typeface="Arial"/>
                          <a:ea typeface="+mn-ea"/>
                          <a:cs typeface="Arial"/>
                        </a:rPr>
                        <a:t>autorizar</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ou</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opoñerse</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ao</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acceso</a:t>
                      </a:r>
                      <a:r>
                        <a:rPr lang="en-US" sz="1100" b="0" i="0" u="none" strike="noStrike" kern="1200" noProof="0" dirty="0">
                          <a:solidFill>
                            <a:srgbClr val="141422"/>
                          </a:solidFill>
                          <a:latin typeface="Arial"/>
                          <a:ea typeface="+mn-ea"/>
                          <a:cs typeface="Arial"/>
                        </a:rPr>
                        <a:t> a </a:t>
                      </a:r>
                      <a:r>
                        <a:rPr lang="en-US" sz="1100" b="0" i="0" u="none" strike="noStrike" kern="1200" noProof="0" dirty="0" err="1">
                          <a:solidFill>
                            <a:srgbClr val="141422"/>
                          </a:solidFill>
                          <a:latin typeface="Arial"/>
                          <a:ea typeface="+mn-ea"/>
                          <a:cs typeface="Arial"/>
                        </a:rPr>
                        <a:t>datos</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persoais</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ata</a:t>
                      </a:r>
                      <a:r>
                        <a:rPr lang="en-US" sz="1100" b="0" i="0" u="none" strike="noStrike" kern="1200" noProof="0" dirty="0">
                          <a:solidFill>
                            <a:srgbClr val="141422"/>
                          </a:solidFill>
                          <a:latin typeface="Arial"/>
                          <a:ea typeface="+mn-ea"/>
                          <a:cs typeface="Arial"/>
                        </a:rPr>
                        <a:t> agora é </a:t>
                      </a:r>
                      <a:r>
                        <a:rPr lang="en-US" sz="1100" b="0" i="0" u="none" strike="noStrike" kern="1200" noProof="0" dirty="0" err="1">
                          <a:solidFill>
                            <a:srgbClr val="141422"/>
                          </a:solidFill>
                          <a:latin typeface="Arial"/>
                          <a:ea typeface="+mn-ea"/>
                          <a:cs typeface="Arial"/>
                        </a:rPr>
                        <a:t>necesario</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descargar</a:t>
                      </a:r>
                      <a:r>
                        <a:rPr lang="en-US" sz="1100" b="0" i="0" u="none" strike="noStrike" kern="1200" noProof="0" dirty="0">
                          <a:solidFill>
                            <a:srgbClr val="141422"/>
                          </a:solidFill>
                          <a:latin typeface="Arial"/>
                          <a:ea typeface="+mn-ea"/>
                          <a:cs typeface="Arial"/>
                        </a:rPr>
                        <a:t> ese </a:t>
                      </a:r>
                      <a:r>
                        <a:rPr lang="en-US" sz="1100" b="0" i="0" u="none" strike="noStrike" kern="1200" noProof="0" dirty="0" err="1">
                          <a:solidFill>
                            <a:srgbClr val="141422"/>
                          </a:solidFill>
                          <a:latin typeface="Arial"/>
                          <a:ea typeface="+mn-ea"/>
                          <a:cs typeface="Arial"/>
                        </a:rPr>
                        <a:t>documento</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firmalo</a:t>
                      </a:r>
                      <a:r>
                        <a:rPr lang="en-US" sz="1100" b="0" i="0" u="none" strike="noStrike" kern="1200" noProof="0" dirty="0">
                          <a:solidFill>
                            <a:srgbClr val="141422"/>
                          </a:solidFill>
                          <a:latin typeface="Arial"/>
                          <a:ea typeface="+mn-ea"/>
                          <a:cs typeface="Arial"/>
                        </a:rPr>
                        <a:t> manual </a:t>
                      </a:r>
                      <a:r>
                        <a:rPr lang="en-US" sz="1100" b="0" i="0" u="none" strike="noStrike" kern="1200" noProof="0" dirty="0" err="1">
                          <a:solidFill>
                            <a:srgbClr val="141422"/>
                          </a:solidFill>
                          <a:latin typeface="Arial"/>
                          <a:ea typeface="+mn-ea"/>
                          <a:cs typeface="Arial"/>
                        </a:rPr>
                        <a:t>ou</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dixitalmente</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por</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cada</a:t>
                      </a:r>
                      <a:r>
                        <a:rPr lang="en-US" sz="1100" b="0" i="0" u="none" strike="noStrike" kern="1200" noProof="0" dirty="0">
                          <a:solidFill>
                            <a:srgbClr val="141422"/>
                          </a:solidFill>
                          <a:latin typeface="Arial"/>
                          <a:ea typeface="+mn-ea"/>
                          <a:cs typeface="Arial"/>
                        </a:rPr>
                        <a:t> un dos </a:t>
                      </a:r>
                      <a:r>
                        <a:rPr lang="en-US" sz="1100" b="0" i="0" u="none" strike="noStrike" kern="1200" noProof="0" dirty="0" err="1">
                          <a:solidFill>
                            <a:srgbClr val="141422"/>
                          </a:solidFill>
                          <a:latin typeface="Arial"/>
                          <a:ea typeface="+mn-ea"/>
                          <a:cs typeface="Arial"/>
                        </a:rPr>
                        <a:t>membros</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escanealo</a:t>
                      </a:r>
                      <a:r>
                        <a:rPr lang="en-US" sz="1100" b="0" i="0" u="none" strike="noStrike" kern="1200" noProof="0" dirty="0">
                          <a:solidFill>
                            <a:srgbClr val="141422"/>
                          </a:solidFill>
                          <a:latin typeface="Arial"/>
                          <a:ea typeface="+mn-ea"/>
                          <a:cs typeface="Arial"/>
                        </a:rPr>
                        <a:t> e </a:t>
                      </a:r>
                      <a:r>
                        <a:rPr lang="en-US" sz="1100" b="0" i="0" u="none" strike="noStrike" kern="1200" noProof="0" dirty="0" err="1">
                          <a:solidFill>
                            <a:srgbClr val="141422"/>
                          </a:solidFill>
                          <a:latin typeface="Arial"/>
                          <a:ea typeface="+mn-ea"/>
                          <a:cs typeface="Arial"/>
                        </a:rPr>
                        <a:t>xuntalo</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como</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documentación</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anexa</a:t>
                      </a:r>
                      <a:r>
                        <a:rPr lang="en-US" sz="1100" b="0" i="0" u="none" strike="noStrike" kern="1200" noProof="0" dirty="0">
                          <a:solidFill>
                            <a:srgbClr val="141422"/>
                          </a:solidFill>
                          <a:latin typeface="Arial"/>
                          <a:ea typeface="+mn-ea"/>
                          <a:cs typeface="Arial"/>
                        </a:rPr>
                        <a:t> á solicitude. </a:t>
                      </a:r>
                      <a:r>
                        <a:rPr lang="en-US" sz="1100" b="0" i="0" u="none" strike="noStrike" kern="1200" noProof="0" dirty="0" err="1">
                          <a:solidFill>
                            <a:srgbClr val="141422"/>
                          </a:solidFill>
                          <a:latin typeface="Arial"/>
                          <a:ea typeface="+mn-ea"/>
                          <a:cs typeface="Arial"/>
                        </a:rPr>
                        <a:t>Está</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previsto</a:t>
                      </a:r>
                      <a:r>
                        <a:rPr lang="en-US" sz="1100" b="0" i="0" u="none" strike="noStrike" kern="1200" noProof="0" dirty="0">
                          <a:solidFill>
                            <a:srgbClr val="141422"/>
                          </a:solidFill>
                          <a:latin typeface="Arial"/>
                          <a:ea typeface="+mn-ea"/>
                          <a:cs typeface="Arial"/>
                        </a:rPr>
                        <a:t> nun </a:t>
                      </a:r>
                      <a:r>
                        <a:rPr lang="en-US" sz="1100" b="0" i="0" u="none" strike="noStrike" kern="1200" noProof="0" dirty="0" err="1">
                          <a:solidFill>
                            <a:srgbClr val="141422"/>
                          </a:solidFill>
                          <a:latin typeface="Arial"/>
                          <a:ea typeface="+mn-ea"/>
                          <a:cs typeface="Arial"/>
                        </a:rPr>
                        <a:t>futuro</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que</a:t>
                      </a:r>
                      <a:r>
                        <a:rPr lang="en-US" sz="1100" b="0" i="0" u="none" strike="noStrike" kern="1200" noProof="0" dirty="0">
                          <a:solidFill>
                            <a:srgbClr val="141422"/>
                          </a:solidFill>
                          <a:latin typeface="Arial"/>
                          <a:ea typeface="+mn-ea"/>
                          <a:cs typeface="Arial"/>
                        </a:rPr>
                        <a:t> se </a:t>
                      </a:r>
                      <a:r>
                        <a:rPr lang="en-US" sz="1100" b="0" i="0" u="none" strike="noStrike" kern="1200" noProof="0" dirty="0" err="1">
                          <a:solidFill>
                            <a:srgbClr val="141422"/>
                          </a:solidFill>
                          <a:latin typeface="Arial"/>
                          <a:ea typeface="+mn-ea"/>
                          <a:cs typeface="Arial"/>
                        </a:rPr>
                        <a:t>poida</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firmar</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dende</a:t>
                      </a:r>
                      <a:r>
                        <a:rPr lang="en-US" sz="1100" b="0" i="0" u="none" strike="noStrike" kern="1200" noProof="0" dirty="0">
                          <a:solidFill>
                            <a:srgbClr val="141422"/>
                          </a:solidFill>
                          <a:latin typeface="Arial"/>
                          <a:ea typeface="+mn-ea"/>
                          <a:cs typeface="Arial"/>
                        </a:rPr>
                        <a:t> a </a:t>
                      </a:r>
                      <a:r>
                        <a:rPr lang="en-US" sz="1100" b="0" i="0" u="none" strike="noStrike" kern="1200" noProof="0" dirty="0" err="1">
                          <a:solidFill>
                            <a:srgbClr val="141422"/>
                          </a:solidFill>
                          <a:latin typeface="Arial"/>
                          <a:ea typeface="+mn-ea"/>
                          <a:cs typeface="Arial"/>
                        </a:rPr>
                        <a:t>propia</a:t>
                      </a:r>
                      <a:r>
                        <a:rPr lang="en-US" sz="1100" b="0" i="0" u="none" strike="noStrike" kern="1200" noProof="0" dirty="0">
                          <a:solidFill>
                            <a:srgbClr val="141422"/>
                          </a:solidFill>
                          <a:latin typeface="Arial"/>
                          <a:ea typeface="+mn-ea"/>
                          <a:cs typeface="Arial"/>
                        </a:rPr>
                        <a:t> SEDE </a:t>
                      </a:r>
                      <a:r>
                        <a:rPr lang="en-US" sz="1100" b="0" i="0" u="none" strike="noStrike" kern="1200" noProof="0" dirty="0" err="1">
                          <a:solidFill>
                            <a:srgbClr val="141422"/>
                          </a:solidFill>
                          <a:latin typeface="Arial"/>
                          <a:ea typeface="+mn-ea"/>
                          <a:cs typeface="Arial"/>
                        </a:rPr>
                        <a:t>igual</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que</a:t>
                      </a:r>
                      <a:r>
                        <a:rPr lang="en-US" sz="1100" b="0" i="0" u="none" strike="noStrike" kern="1200" noProof="0" dirty="0">
                          <a:solidFill>
                            <a:srgbClr val="141422"/>
                          </a:solidFill>
                          <a:latin typeface="Arial"/>
                          <a:ea typeface="+mn-ea"/>
                          <a:cs typeface="Arial"/>
                        </a:rPr>
                        <a:t> se </a:t>
                      </a:r>
                      <a:r>
                        <a:rPr lang="en-US" sz="1100" b="0" i="0" u="none" strike="noStrike" kern="1200" noProof="0" dirty="0" err="1">
                          <a:solidFill>
                            <a:srgbClr val="141422"/>
                          </a:solidFill>
                          <a:latin typeface="Arial"/>
                          <a:ea typeface="+mn-ea"/>
                          <a:cs typeface="Arial"/>
                        </a:rPr>
                        <a:t>firma</a:t>
                      </a:r>
                      <a:r>
                        <a:rPr lang="en-US" sz="1100" b="0" i="0" u="none" strike="noStrike" kern="1200" noProof="0" dirty="0">
                          <a:solidFill>
                            <a:srgbClr val="141422"/>
                          </a:solidFill>
                          <a:latin typeface="Arial"/>
                          <a:ea typeface="+mn-ea"/>
                          <a:cs typeface="Arial"/>
                        </a:rPr>
                        <a:t> a </a:t>
                      </a:r>
                      <a:r>
                        <a:rPr lang="en-US" sz="1100" b="0" i="0" u="none" strike="noStrike" kern="1200" noProof="0" dirty="0" err="1">
                          <a:solidFill>
                            <a:srgbClr val="141422"/>
                          </a:solidFill>
                          <a:latin typeface="Arial"/>
                          <a:ea typeface="+mn-ea"/>
                          <a:cs typeface="Arial"/>
                        </a:rPr>
                        <a:t>propia</a:t>
                      </a:r>
                      <a:r>
                        <a:rPr lang="en-US" sz="1100" b="0" i="0" u="none" strike="noStrike" kern="1200" noProof="0" dirty="0">
                          <a:solidFill>
                            <a:srgbClr val="141422"/>
                          </a:solidFill>
                          <a:latin typeface="Arial"/>
                          <a:ea typeface="+mn-ea"/>
                          <a:cs typeface="Arial"/>
                        </a:rPr>
                        <a:t> solicitude?</a:t>
                      </a:r>
                      <a:endParaRPr lang="en-US" sz="1100" b="0" i="0" u="none" strike="noStrike" kern="1200" dirty="0">
                        <a:solidFill>
                          <a:srgbClr val="141422"/>
                        </a:solidFill>
                        <a:latin typeface="Arial"/>
                        <a:ea typeface="+mn-ea"/>
                        <a:cs typeface="Arial"/>
                      </a:endParaRPr>
                    </a:p>
                    <a:p>
                      <a:pPr marL="171450" lvl="0" indent="-171450">
                        <a:buFont typeface="Arial"/>
                        <a:buChar char="•"/>
                      </a:pPr>
                      <a:r>
                        <a:rPr lang="en-US" sz="1100" b="0" i="0" u="none" strike="noStrike" kern="1200" noProof="0" dirty="0">
                          <a:solidFill>
                            <a:srgbClr val="141422"/>
                          </a:solidFill>
                          <a:latin typeface="Arial"/>
                          <a:ea typeface="+mn-ea"/>
                          <a:cs typeface="Arial"/>
                        </a:rPr>
                        <a:t>Si </a:t>
                      </a:r>
                      <a:r>
                        <a:rPr lang="en-US" sz="1100" b="0" i="0" u="none" strike="noStrike" kern="1200" noProof="0" dirty="0" err="1">
                          <a:solidFill>
                            <a:srgbClr val="141422"/>
                          </a:solidFill>
                          <a:latin typeface="Arial"/>
                          <a:ea typeface="+mn-ea"/>
                          <a:cs typeface="Arial"/>
                        </a:rPr>
                        <a:t>houbera</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procedementos</a:t>
                      </a:r>
                      <a:r>
                        <a:rPr lang="en-US" sz="1100" b="0" i="0" u="none" strike="noStrike" kern="1200" noProof="0" dirty="0">
                          <a:solidFill>
                            <a:srgbClr val="141422"/>
                          </a:solidFill>
                          <a:latin typeface="Arial"/>
                          <a:ea typeface="+mn-ea"/>
                          <a:cs typeface="Arial"/>
                        </a:rPr>
                        <a:t> con </a:t>
                      </a:r>
                      <a:r>
                        <a:rPr lang="en-US" sz="1100" b="0" i="0" u="none" strike="noStrike" kern="1200" noProof="0" dirty="0" err="1">
                          <a:solidFill>
                            <a:srgbClr val="141422"/>
                          </a:solidFill>
                          <a:latin typeface="Arial"/>
                          <a:ea typeface="+mn-ea"/>
                          <a:cs typeface="Arial"/>
                        </a:rPr>
                        <a:t>anexos</a:t>
                      </a:r>
                      <a:r>
                        <a:rPr lang="en-US" sz="1100" b="0" i="0" u="none" strike="noStrike" kern="1200" noProof="0" dirty="0">
                          <a:solidFill>
                            <a:srgbClr val="141422"/>
                          </a:solidFill>
                          <a:latin typeface="Arial"/>
                          <a:ea typeface="+mn-ea"/>
                          <a:cs typeface="Arial"/>
                        </a:rPr>
                        <a:t> (a </a:t>
                      </a:r>
                      <a:r>
                        <a:rPr lang="en-US" sz="1100" b="0" i="0" u="none" strike="noStrike" kern="1200" noProof="0" dirty="0" err="1">
                          <a:solidFill>
                            <a:srgbClr val="141422"/>
                          </a:solidFill>
                          <a:latin typeface="Arial"/>
                          <a:ea typeface="+mn-ea"/>
                          <a:cs typeface="Arial"/>
                        </a:rPr>
                        <a:t>parte</a:t>
                      </a:r>
                      <a:r>
                        <a:rPr lang="en-US" sz="1100" b="0" i="0" u="none" strike="noStrike" kern="1200" noProof="0" dirty="0">
                          <a:solidFill>
                            <a:srgbClr val="141422"/>
                          </a:solidFill>
                          <a:latin typeface="Arial"/>
                          <a:ea typeface="+mn-ea"/>
                          <a:cs typeface="Arial"/>
                        </a:rPr>
                        <a:t> do </a:t>
                      </a:r>
                      <a:r>
                        <a:rPr lang="en-US" sz="1100" b="0" i="0" u="none" strike="noStrike" kern="1200" noProof="0" dirty="0" err="1">
                          <a:solidFill>
                            <a:srgbClr val="141422"/>
                          </a:solidFill>
                          <a:latin typeface="Arial"/>
                          <a:ea typeface="+mn-ea"/>
                          <a:cs typeface="Arial"/>
                        </a:rPr>
                        <a:t>indicado</a:t>
                      </a:r>
                      <a:r>
                        <a:rPr lang="en-US" sz="1100" b="0" i="0" u="none" strike="noStrike" kern="1200" noProof="0" dirty="0">
                          <a:solidFill>
                            <a:srgbClr val="141422"/>
                          </a:solidFill>
                          <a:latin typeface="Arial"/>
                          <a:ea typeface="+mn-ea"/>
                          <a:cs typeface="Arial"/>
                        </a:rPr>
                        <a:t> da </a:t>
                      </a:r>
                      <a:r>
                        <a:rPr lang="en-US" sz="1100" b="0" i="0" u="none" strike="noStrike" kern="1200" noProof="0" dirty="0" err="1">
                          <a:solidFill>
                            <a:srgbClr val="141422"/>
                          </a:solidFill>
                          <a:latin typeface="Arial"/>
                          <a:ea typeface="+mn-ea"/>
                          <a:cs typeface="Arial"/>
                        </a:rPr>
                        <a:t>unidade</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convivencial</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sería</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posible</a:t>
                      </a:r>
                      <a:r>
                        <a:rPr lang="en-US" sz="1100" b="0" i="0" u="none" strike="noStrike" kern="1200" noProof="0" dirty="0">
                          <a:solidFill>
                            <a:srgbClr val="141422"/>
                          </a:solidFill>
                          <a:latin typeface="Arial"/>
                          <a:ea typeface="+mn-ea"/>
                          <a:cs typeface="Arial"/>
                        </a:rPr>
                        <a:t> </a:t>
                      </a:r>
                      <a:r>
                        <a:rPr lang="en-US" sz="1100" b="0" i="0" u="none" strike="noStrike" kern="1200" noProof="0" dirty="0" err="1">
                          <a:solidFill>
                            <a:srgbClr val="141422"/>
                          </a:solidFill>
                          <a:latin typeface="Arial"/>
                          <a:ea typeface="+mn-ea"/>
                          <a:cs typeface="Arial"/>
                        </a:rPr>
                        <a:t>envialos</a:t>
                      </a:r>
                      <a:r>
                        <a:rPr lang="en-US" sz="1100" b="0" i="0" u="none" strike="noStrike" kern="1200" noProof="0" dirty="0">
                          <a:solidFill>
                            <a:srgbClr val="141422"/>
                          </a:solidFill>
                          <a:latin typeface="Arial"/>
                          <a:ea typeface="+mn-ea"/>
                          <a:cs typeface="Arial"/>
                        </a:rPr>
                        <a:t> a SEDE?</a:t>
                      </a:r>
                      <a:endParaRPr lang="en-US" sz="1100" b="0" i="0" u="none" strike="noStrike" kern="1200">
                        <a:solidFill>
                          <a:srgbClr val="141422"/>
                        </a:solidFill>
                        <a:latin typeface="Arial"/>
                        <a:ea typeface="+mn-ea"/>
                        <a:cs typeface="Arial"/>
                      </a:endParaRPr>
                    </a:p>
                  </a:txBody>
                  <a:tcPr/>
                </a:tc>
                <a:extLst>
                  <a:ext uri="{0D108BD9-81ED-4DB2-BD59-A6C34878D82A}">
                    <a16:rowId xmlns:a16="http://schemas.microsoft.com/office/drawing/2014/main" val="2581745047"/>
                  </a:ext>
                </a:extLst>
              </a:tr>
              <a:tr h="601883">
                <a:tc>
                  <a:txBody>
                    <a:bodyPr/>
                    <a:lstStyle/>
                    <a:p>
                      <a:pPr lvl="0" algn="ctr">
                        <a:buNone/>
                      </a:pPr>
                      <a:r>
                        <a:rPr lang="en-US" sz="1100" b="0" i="0" u="none" strike="noStrike" kern="1200" noProof="0">
                          <a:solidFill>
                            <a:srgbClr val="141422"/>
                          </a:solidFill>
                        </a:rPr>
                        <a:t>PLAVIS</a:t>
                      </a:r>
                      <a:endParaRPr lang="en-US"/>
                    </a:p>
                  </a:txBody>
                  <a:tcPr anchor="ctr"/>
                </a:tc>
                <a:tc>
                  <a:txBody>
                    <a:bodyPr/>
                    <a:lstStyle/>
                    <a:p>
                      <a:pPr marL="171450" indent="-171450">
                        <a:buFont typeface="Arial"/>
                        <a:buChar char="•"/>
                      </a:pPr>
                      <a:r>
                        <a:rPr lang="en-US" sz="1100" b="0" i="0" u="none" strike="noStrike" kern="1200">
                          <a:solidFill>
                            <a:srgbClr val="141422"/>
                          </a:solidFill>
                          <a:latin typeface="Arial"/>
                          <a:ea typeface="+mn-ea"/>
                          <a:cs typeface="Arial"/>
                        </a:rPr>
                        <a:t>Respecto ao XML: "O tamaño de cada dato ten relevancia tamén nese caso, xa que se un dato non cabe nun campo da solicitude (sexa plantilla PDF ou xerado con H2PDF), o cidadán verá ese texto cortado no PDF."</a:t>
                      </a:r>
                      <a:br>
                        <a:rPr lang="en-US" sz="1100" b="0" i="0" u="none" strike="noStrike" kern="1200" dirty="0">
                          <a:solidFill>
                            <a:srgbClr val="141422"/>
                          </a:solidFill>
                          <a:latin typeface="Arial"/>
                          <a:ea typeface="+mn-ea"/>
                          <a:cs typeface="Arial"/>
                        </a:rPr>
                      </a:br>
                      <a:r>
                        <a:rPr lang="en-US" sz="1100" b="0" i="0" u="none" strike="noStrike" kern="1200">
                          <a:solidFill>
                            <a:srgbClr val="141422"/>
                          </a:solidFill>
                          <a:latin typeface="Arial"/>
                          <a:ea typeface="+mn-ea"/>
                          <a:cs typeface="Arial"/>
                        </a:rPr>
                        <a:t>Con quen temos que falar ou onde se publica o tamaño admitido en cada campo do PDF, o número de rexistros dunha táboa, etc?</a:t>
                      </a:r>
                      <a:endParaRPr lang="en-US" sz="1100" b="0" i="0" u="none" strike="noStrike" kern="1200" dirty="0">
                        <a:solidFill>
                          <a:srgbClr val="141422"/>
                        </a:solidFill>
                        <a:latin typeface="Arial"/>
                        <a:ea typeface="+mn-ea"/>
                        <a:cs typeface="Arial"/>
                      </a:endParaRPr>
                    </a:p>
                  </a:txBody>
                  <a:tcPr/>
                </a:tc>
                <a:extLst>
                  <a:ext uri="{0D108BD9-81ED-4DB2-BD59-A6C34878D82A}">
                    <a16:rowId xmlns:a16="http://schemas.microsoft.com/office/drawing/2014/main" val="3360461570"/>
                  </a:ext>
                </a:extLst>
              </a:tr>
              <a:tr h="683715">
                <a:tc>
                  <a:txBody>
                    <a:bodyPr/>
                    <a:lstStyle/>
                    <a:p>
                      <a:pPr lvl="0" algn="ctr">
                        <a:buNone/>
                      </a:pPr>
                      <a:r>
                        <a:rPr lang="en-US" sz="1100" b="0" i="0" u="none" strike="noStrike" kern="1200" noProof="0">
                          <a:solidFill>
                            <a:srgbClr val="141422"/>
                          </a:solidFill>
                        </a:rPr>
                        <a:t>PLAVIS</a:t>
                      </a:r>
                      <a:endParaRPr lang="en-US"/>
                    </a:p>
                  </a:txBody>
                  <a:tcPr anchor="ctr"/>
                </a:tc>
                <a:tc>
                  <a:txBody>
                    <a:bodyPr/>
                    <a:lstStyle/>
                    <a:p>
                      <a:pPr marL="171450" lvl="0" indent="-171450">
                        <a:buFont typeface="Arial"/>
                        <a:buChar char="•"/>
                      </a:pPr>
                      <a:r>
                        <a:rPr lang="en-US" sz="1100" b="0" i="0" u="none" strike="noStrike" kern="1200" dirty="0">
                          <a:solidFill>
                            <a:srgbClr val="141422"/>
                          </a:solidFill>
                          <a:latin typeface="Arial"/>
                          <a:ea typeface="+mn-ea"/>
                          <a:cs typeface="Arial"/>
                        </a:rPr>
                        <a:t>(Pode ser </a:t>
                      </a:r>
                      <a:r>
                        <a:rPr lang="en-US" sz="1100" b="0" i="0" u="none" strike="noStrike" kern="1200" dirty="0" err="1">
                          <a:solidFill>
                            <a:srgbClr val="141422"/>
                          </a:solidFill>
                          <a:latin typeface="Arial"/>
                          <a:ea typeface="+mn-ea"/>
                          <a:cs typeface="Arial"/>
                        </a:rPr>
                        <a:t>que</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esta</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pregunta</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sexa</a:t>
                      </a:r>
                      <a:r>
                        <a:rPr lang="en-US" sz="1100" b="0" i="0" u="none" strike="noStrike" kern="1200" dirty="0">
                          <a:solidFill>
                            <a:srgbClr val="141422"/>
                          </a:solidFill>
                          <a:latin typeface="Arial"/>
                          <a:ea typeface="+mn-ea"/>
                          <a:cs typeface="Arial"/>
                        </a:rPr>
                        <a:t> para REXEL </a:t>
                      </a:r>
                      <a:r>
                        <a:rPr lang="en-US" sz="1100" b="0" i="0" u="none" strike="noStrike" kern="1200" dirty="0" err="1">
                          <a:solidFill>
                            <a:srgbClr val="141422"/>
                          </a:solidFill>
                          <a:latin typeface="Arial"/>
                          <a:ea typeface="+mn-ea"/>
                          <a:cs typeface="Arial"/>
                        </a:rPr>
                        <a:t>máis</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que</a:t>
                      </a:r>
                      <a:r>
                        <a:rPr lang="en-US" sz="1100" b="0" i="0" u="none" strike="noStrike" kern="1200" dirty="0">
                          <a:solidFill>
                            <a:srgbClr val="141422"/>
                          </a:solidFill>
                          <a:latin typeface="Arial"/>
                          <a:ea typeface="+mn-ea"/>
                          <a:cs typeface="Arial"/>
                        </a:rPr>
                        <a:t> para SEDE) Na </a:t>
                      </a:r>
                      <a:r>
                        <a:rPr lang="en-US" sz="1100" b="0" i="0" u="none" strike="noStrike" kern="1200" dirty="0" err="1">
                          <a:solidFill>
                            <a:srgbClr val="141422"/>
                          </a:solidFill>
                          <a:latin typeface="Arial"/>
                          <a:ea typeface="+mn-ea"/>
                          <a:cs typeface="Arial"/>
                        </a:rPr>
                        <a:t>comunicación</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Aplicación</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Integradora</a:t>
                      </a:r>
                      <a:r>
                        <a:rPr lang="en-US" sz="1100" b="0" i="0" u="none" strike="noStrike" kern="1200" dirty="0">
                          <a:solidFill>
                            <a:srgbClr val="141422"/>
                          </a:solidFill>
                          <a:latin typeface="Arial"/>
                          <a:ea typeface="+mn-ea"/>
                          <a:cs typeface="Arial"/>
                        </a:rPr>
                        <a:t>-SEDE-REXEL, </a:t>
                      </a:r>
                      <a:r>
                        <a:rPr lang="en-US" sz="1100" b="0" i="0" u="none" strike="noStrike" kern="1200" dirty="0" err="1">
                          <a:solidFill>
                            <a:srgbClr val="141422"/>
                          </a:solidFill>
                          <a:latin typeface="Arial"/>
                          <a:ea typeface="+mn-ea"/>
                          <a:cs typeface="Arial"/>
                        </a:rPr>
                        <a:t>poden</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crearse</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datos</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específicos</a:t>
                      </a:r>
                      <a:r>
                        <a:rPr lang="en-US" sz="1100" b="0" i="0" u="none" strike="noStrike" kern="1200" dirty="0">
                          <a:solidFill>
                            <a:srgbClr val="141422"/>
                          </a:solidFill>
                          <a:latin typeface="Arial"/>
                          <a:ea typeface="+mn-ea"/>
                          <a:cs typeface="Arial"/>
                        </a:rPr>
                        <a:t> para a </a:t>
                      </a:r>
                      <a:r>
                        <a:rPr lang="en-US" sz="1100" b="0" i="0" u="none" strike="noStrike" kern="1200" dirty="0" err="1">
                          <a:solidFill>
                            <a:srgbClr val="141422"/>
                          </a:solidFill>
                          <a:latin typeface="Arial"/>
                          <a:ea typeface="+mn-ea"/>
                          <a:cs typeface="Arial"/>
                        </a:rPr>
                        <a:t>Aplicación</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Integradora</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neste</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caso</a:t>
                      </a:r>
                      <a:r>
                        <a:rPr lang="en-US" sz="1100" b="0" i="0" u="none" strike="noStrike" kern="1200" dirty="0">
                          <a:solidFill>
                            <a:srgbClr val="141422"/>
                          </a:solidFill>
                          <a:latin typeface="Arial"/>
                          <a:ea typeface="+mn-ea"/>
                          <a:cs typeface="Arial"/>
                        </a:rPr>
                        <a:t> PLAVIS)?</a:t>
                      </a:r>
                      <a:br>
                        <a:rPr lang="en-US" sz="1100" b="0" i="0" u="none" strike="noStrike" kern="1200" dirty="0">
                          <a:solidFill>
                            <a:srgbClr val="141422"/>
                          </a:solidFill>
                          <a:latin typeface="Arial"/>
                          <a:ea typeface="+mn-ea"/>
                          <a:cs typeface="Arial"/>
                        </a:rPr>
                      </a:br>
                      <a:r>
                        <a:rPr lang="en-US" sz="1100" b="0" i="0" u="none" strike="noStrike" kern="1200" dirty="0" err="1">
                          <a:solidFill>
                            <a:srgbClr val="141422"/>
                          </a:solidFill>
                          <a:latin typeface="Arial"/>
                          <a:ea typeface="+mn-ea"/>
                          <a:cs typeface="Arial"/>
                        </a:rPr>
                        <a:t>Interésanos</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obter</a:t>
                      </a:r>
                      <a:r>
                        <a:rPr lang="en-US" sz="1100" b="0" i="0" u="none" strike="noStrike" kern="1200" dirty="0">
                          <a:solidFill>
                            <a:srgbClr val="141422"/>
                          </a:solidFill>
                          <a:latin typeface="Arial"/>
                          <a:ea typeface="+mn-ea"/>
                          <a:cs typeface="Arial"/>
                        </a:rPr>
                        <a:t> das </a:t>
                      </a:r>
                      <a:r>
                        <a:rPr lang="en-US" sz="1100" b="0" i="0" u="none" strike="noStrike" kern="1200" dirty="0" err="1">
                          <a:solidFill>
                            <a:srgbClr val="141422"/>
                          </a:solidFill>
                          <a:latin typeface="Arial"/>
                          <a:ea typeface="+mn-ea"/>
                          <a:cs typeface="Arial"/>
                        </a:rPr>
                        <a:t>presentacións</a:t>
                      </a:r>
                      <a:r>
                        <a:rPr lang="en-US" sz="1100" b="0" i="0" u="none" strike="noStrike" kern="1200" dirty="0">
                          <a:solidFill>
                            <a:srgbClr val="141422"/>
                          </a:solidFill>
                          <a:latin typeface="Arial"/>
                          <a:ea typeface="+mn-ea"/>
                          <a:cs typeface="Arial"/>
                        </a:rPr>
                        <a:t> de REXEL un </a:t>
                      </a:r>
                      <a:r>
                        <a:rPr lang="en-US" sz="1100" b="0" i="0" u="none" strike="noStrike" kern="1200" dirty="0" err="1">
                          <a:solidFill>
                            <a:srgbClr val="141422"/>
                          </a:solidFill>
                          <a:latin typeface="Arial"/>
                          <a:ea typeface="+mn-ea"/>
                          <a:cs typeface="Arial"/>
                        </a:rPr>
                        <a:t>dato</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específico</a:t>
                      </a:r>
                      <a:r>
                        <a:rPr lang="en-US" sz="1100" b="0" i="0" u="none" strike="noStrike" kern="1200" dirty="0">
                          <a:solidFill>
                            <a:srgbClr val="141422"/>
                          </a:solidFill>
                          <a:latin typeface="Arial"/>
                          <a:ea typeface="+mn-ea"/>
                          <a:cs typeface="Arial"/>
                        </a:rPr>
                        <a:t> </a:t>
                      </a:r>
                      <a:r>
                        <a:rPr lang="en-US" sz="1100" b="0" i="0" u="none" strike="noStrike" kern="1200" dirty="0" err="1">
                          <a:solidFill>
                            <a:srgbClr val="141422"/>
                          </a:solidFill>
                          <a:latin typeface="Arial"/>
                          <a:ea typeface="+mn-ea"/>
                          <a:cs typeface="Arial"/>
                        </a:rPr>
                        <a:t>que</a:t>
                      </a:r>
                      <a:r>
                        <a:rPr lang="en-US" sz="1100" b="0" i="0" u="none" strike="noStrike" kern="1200" dirty="0">
                          <a:solidFill>
                            <a:srgbClr val="141422"/>
                          </a:solidFill>
                          <a:latin typeface="Arial"/>
                          <a:ea typeface="+mn-ea"/>
                          <a:cs typeface="Arial"/>
                        </a:rPr>
                        <a:t> se </a:t>
                      </a:r>
                      <a:r>
                        <a:rPr lang="en-US" sz="1100" b="0" i="0" u="none" strike="noStrike" kern="1200" dirty="0" err="1">
                          <a:solidFill>
                            <a:srgbClr val="141422"/>
                          </a:solidFill>
                          <a:latin typeface="Arial"/>
                          <a:ea typeface="+mn-ea"/>
                          <a:cs typeface="Arial"/>
                        </a:rPr>
                        <a:t>envía</a:t>
                      </a:r>
                      <a:r>
                        <a:rPr lang="en-US" sz="1100" b="0" i="0" u="none" strike="noStrike" kern="1200" dirty="0">
                          <a:solidFill>
                            <a:srgbClr val="141422"/>
                          </a:solidFill>
                          <a:latin typeface="Arial"/>
                          <a:ea typeface="+mn-ea"/>
                          <a:cs typeface="Arial"/>
                        </a:rPr>
                        <a:t> a SEDE para o </a:t>
                      </a:r>
                      <a:r>
                        <a:rPr lang="en-US" sz="1100" b="0" i="0" u="none" strike="noStrike" kern="1200" dirty="0" err="1">
                          <a:solidFill>
                            <a:srgbClr val="141422"/>
                          </a:solidFill>
                          <a:latin typeface="Arial"/>
                          <a:ea typeface="+mn-ea"/>
                          <a:cs typeface="Arial"/>
                        </a:rPr>
                        <a:t>procedemento</a:t>
                      </a:r>
                      <a:r>
                        <a:rPr lang="en-US" sz="1100" b="0" i="0" u="none" strike="noStrike" kern="1200" dirty="0">
                          <a:solidFill>
                            <a:srgbClr val="141422"/>
                          </a:solidFill>
                          <a:latin typeface="Arial"/>
                          <a:ea typeface="+mn-ea"/>
                          <a:cs typeface="Arial"/>
                        </a:rPr>
                        <a:t> VI428C.</a:t>
                      </a:r>
                    </a:p>
                  </a:txBody>
                  <a:tcPr/>
                </a:tc>
                <a:extLst>
                  <a:ext uri="{0D108BD9-81ED-4DB2-BD59-A6C34878D82A}">
                    <a16:rowId xmlns:a16="http://schemas.microsoft.com/office/drawing/2014/main" val="472178147"/>
                  </a:ext>
                </a:extLst>
              </a:tr>
            </a:tbl>
          </a:graphicData>
        </a:graphic>
      </p:graphicFrame>
    </p:spTree>
    <p:extLst>
      <p:ext uri="{BB962C8B-B14F-4D97-AF65-F5344CB8AC3E}">
        <p14:creationId xmlns:p14="http://schemas.microsoft.com/office/powerpoint/2010/main" val="2724285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p:cNvGrpSpPr/>
        <p:nvPr/>
      </p:nvGrpSpPr>
      <p:grpSpPr>
        <a:xfrm>
          <a:off x="0" y="0"/>
          <a:ext cx="0" cy="0"/>
          <a:chOff x="0" y="0"/>
          <a:chExt cx="0" cy="0"/>
        </a:xfrm>
      </p:grpSpPr>
      <p:pic>
        <p:nvPicPr>
          <p:cNvPr id="113" name="Imagen 112"/>
          <p:cNvPicPr/>
          <p:nvPr/>
        </p:nvPicPr>
        <p:blipFill>
          <a:blip r:embed="rId2"/>
          <a:stretch/>
        </p:blipFill>
        <p:spPr>
          <a:xfrm>
            <a:off x="4701600" y="2887200"/>
            <a:ext cx="3355200" cy="720000"/>
          </a:xfrm>
          <a:prstGeom prst="rect">
            <a:avLst/>
          </a:prstGeom>
          <a:ln w="0">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 name="object 2"/>
          <p:cNvSpPr txBox="1"/>
          <p:nvPr/>
        </p:nvSpPr>
        <p:spPr>
          <a:xfrm>
            <a:off x="5211911" y="720000"/>
            <a:ext cx="6643760" cy="5781231"/>
          </a:xfrm>
          <a:prstGeom prst="rect">
            <a:avLst/>
          </a:prstGeom>
          <a:noFill/>
          <a:ln w="0">
            <a:noFill/>
          </a:ln>
        </p:spPr>
        <p:txBody>
          <a:bodyPr lIns="0" tIns="12240" rIns="0" bIns="0" anchor="t">
            <a:noAutofit/>
          </a:bodyPr>
          <a:lstStyle/>
          <a:p>
            <a:pPr marL="469265" indent="-457200">
              <a:lnSpc>
                <a:spcPct val="150000"/>
              </a:lnSpc>
              <a:spcBef>
                <a:spcPts val="96"/>
              </a:spcBef>
              <a:buAutoNum type="arabicPeriod"/>
            </a:pPr>
            <a:r>
              <a:rPr lang="es-ES" sz="1200" b="1" spc="-7">
                <a:solidFill>
                  <a:srgbClr val="6D6E71"/>
                </a:solidFill>
                <a:latin typeface="Xunta Sans"/>
              </a:rPr>
              <a:t>Funcionalidades recientes</a:t>
            </a:r>
            <a:endParaRPr lang="es-ES"/>
          </a:p>
          <a:p>
            <a:pPr marL="469265" indent="-457200">
              <a:lnSpc>
                <a:spcPct val="150000"/>
              </a:lnSpc>
              <a:spcBef>
                <a:spcPts val="96"/>
              </a:spcBef>
              <a:buAutoNum type="arabicPeriod"/>
            </a:pPr>
            <a:r>
              <a:rPr lang="es-ES" sz="1200" b="1" spc="-7">
                <a:solidFill>
                  <a:srgbClr val="6D6E71"/>
                </a:solidFill>
                <a:latin typeface="Xunta Sans"/>
              </a:rPr>
              <a:t>Errores comunes y recomendaciones para los integradores</a:t>
            </a:r>
            <a:endParaRPr lang="es-ES" sz="1200" b="1" spc="-7">
              <a:solidFill>
                <a:srgbClr val="6D6E71"/>
              </a:solidFill>
              <a:latin typeface="Arial"/>
              <a:cs typeface="Arial"/>
            </a:endParaRPr>
          </a:p>
          <a:p>
            <a:pPr marL="469265" lvl="1">
              <a:lnSpc>
                <a:spcPct val="150000"/>
              </a:lnSpc>
              <a:spcBef>
                <a:spcPts val="96"/>
              </a:spcBef>
            </a:pPr>
            <a:r>
              <a:rPr lang="es-ES" sz="1200" spc="-7">
                <a:solidFill>
                  <a:srgbClr val="6D6E71"/>
                </a:solidFill>
                <a:latin typeface="Xunta Sans"/>
              </a:rPr>
              <a:t>1.1. Sistemas de tramitación</a:t>
            </a:r>
          </a:p>
          <a:p>
            <a:pPr marL="469265" lvl="1">
              <a:lnSpc>
                <a:spcPct val="150000"/>
              </a:lnSpc>
              <a:spcBef>
                <a:spcPts val="96"/>
              </a:spcBef>
            </a:pPr>
            <a:r>
              <a:rPr lang="es-ES" sz="1200" spc="-7">
                <a:solidFill>
                  <a:srgbClr val="6D6E71"/>
                </a:solidFill>
                <a:latin typeface="Xunta Sans"/>
              </a:rPr>
              <a:t>1.2 Asistentes de cumplimentación</a:t>
            </a:r>
          </a:p>
          <a:p>
            <a:pPr marL="469265" indent="-457200">
              <a:lnSpc>
                <a:spcPct val="150000"/>
              </a:lnSpc>
              <a:spcBef>
                <a:spcPts val="96"/>
              </a:spcBef>
              <a:buAutoNum type="arabicPeriod"/>
            </a:pPr>
            <a:r>
              <a:rPr lang="es-ES" sz="1200" b="1" spc="-7">
                <a:solidFill>
                  <a:srgbClr val="6D6E71"/>
                </a:solidFill>
                <a:latin typeface="Xunta Sans"/>
              </a:rPr>
              <a:t>Preguntas</a:t>
            </a:r>
          </a:p>
          <a:p>
            <a:pPr marL="12065">
              <a:lnSpc>
                <a:spcPct val="150000"/>
              </a:lnSpc>
              <a:spcBef>
                <a:spcPts val="96"/>
              </a:spcBef>
            </a:pPr>
            <a:r>
              <a:rPr lang="es-ES" sz="1200" b="0" strike="noStrike" spc="-26" dirty="0">
                <a:solidFill>
                  <a:srgbClr val="6D6E71"/>
                </a:solidFill>
                <a:latin typeface="Xunta Sans"/>
              </a:rPr>
              <a:t>	</a:t>
            </a:r>
            <a:endParaRPr lang="es-ES" sz="1200" spc="-26" dirty="0">
              <a:solidFill>
                <a:srgbClr val="6D6E71"/>
              </a:solidFill>
              <a:latin typeface="Xunta Sans"/>
            </a:endParaRPr>
          </a:p>
          <a:p>
            <a:pPr marL="12065">
              <a:lnSpc>
                <a:spcPct val="150000"/>
              </a:lnSpc>
              <a:spcBef>
                <a:spcPts val="96"/>
              </a:spcBef>
            </a:pPr>
            <a:endParaRPr lang="es-ES" sz="1200" b="0" strike="noStrike" spc="-26">
              <a:solidFill>
                <a:srgbClr val="6D6E71"/>
              </a:solidFill>
              <a:latin typeface="Xunta Sans"/>
            </a:endParaRPr>
          </a:p>
        </p:txBody>
      </p:sp>
      <p:sp>
        <p:nvSpPr>
          <p:cNvPr id="82" name="object 7"/>
          <p:cNvSpPr txBox="1"/>
          <p:nvPr/>
        </p:nvSpPr>
        <p:spPr>
          <a:xfrm>
            <a:off x="751320" y="1383120"/>
            <a:ext cx="2716920" cy="935640"/>
          </a:xfrm>
          <a:prstGeom prst="rect">
            <a:avLst/>
          </a:prstGeom>
          <a:noFill/>
          <a:ln w="0">
            <a:noFill/>
          </a:ln>
        </p:spPr>
        <p:txBody>
          <a:bodyPr lIns="0" tIns="12240" rIns="0" bIns="0" anchor="t">
            <a:noAutofit/>
          </a:bodyPr>
          <a:lstStyle/>
          <a:p>
            <a:pPr marL="12600">
              <a:lnSpc>
                <a:spcPct val="100000"/>
              </a:lnSpc>
              <a:spcBef>
                <a:spcPts val="96"/>
              </a:spcBef>
            </a:pPr>
            <a:r>
              <a:rPr lang="gl-ES" sz="6000" b="0" strike="noStrike" spc="-7">
                <a:solidFill>
                  <a:srgbClr val="007BC4"/>
                </a:solidFill>
                <a:latin typeface="Xunta Sans"/>
              </a:rPr>
              <a:t>Índice</a:t>
            </a:r>
            <a:endParaRPr lang="gl-ES" sz="6000" b="0" strike="noStrike" spc="-1">
              <a:solidFill>
                <a:srgbClr val="000000"/>
              </a:solidFill>
              <a:latin typeface="Xunta Sans"/>
            </a:endParaRPr>
          </a:p>
        </p:txBody>
      </p:sp>
      <p:sp>
        <p:nvSpPr>
          <p:cNvPr id="83" name="CuadroTexto 118"/>
          <p:cNvSpPr txBox="1"/>
          <p:nvPr/>
        </p:nvSpPr>
        <p:spPr>
          <a:xfrm>
            <a:off x="-118800" y="-1040760"/>
            <a:ext cx="2132985" cy="646200"/>
          </a:xfrm>
          <a:prstGeom prst="rect">
            <a:avLst/>
          </a:prstGeom>
          <a:noFill/>
          <a:ln w="0">
            <a:noFill/>
          </a:ln>
        </p:spPr>
        <p:txBody>
          <a:bodyPr lIns="91440" tIns="45720" rIns="91440" bIns="45720" anchor="t">
            <a:noAutofit/>
          </a:bodyPr>
          <a:lstStyle/>
          <a:p>
            <a:pPr>
              <a:lnSpc>
                <a:spcPct val="100000"/>
              </a:lnSpc>
            </a:pPr>
            <a:r>
              <a:rPr lang="es-ES" sz="3600" spc="-1">
                <a:solidFill>
                  <a:srgbClr val="000000"/>
                </a:solidFill>
                <a:latin typeface="Xunta Sans"/>
              </a:rPr>
              <a:t>ÍNDICE</a:t>
            </a:r>
            <a:endParaRPr lang="gl-ES" sz="3600" b="0" strike="noStrike" spc="-1">
              <a:solidFill>
                <a:srgbClr val="000000"/>
              </a:solidFill>
              <a:latin typeface="Xunta Sans"/>
            </a:endParaRPr>
          </a:p>
        </p:txBody>
      </p:sp>
      <p:pic>
        <p:nvPicPr>
          <p:cNvPr id="6" name="Imagen 5"/>
          <p:cNvPicPr/>
          <p:nvPr/>
        </p:nvPicPr>
        <p:blipFill>
          <a:blip r:embed="rId2"/>
          <a:stretch/>
        </p:blipFill>
        <p:spPr>
          <a:xfrm>
            <a:off x="788400" y="360000"/>
            <a:ext cx="1677600" cy="360000"/>
          </a:xfrm>
          <a:prstGeom prst="rect">
            <a:avLst/>
          </a:prstGeom>
          <a:ln w="0">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3A160594-8F08-04CC-2DAD-88871E9B3DC8}"/>
            </a:ext>
          </a:extLst>
        </p:cNvPr>
        <p:cNvGrpSpPr/>
        <p:nvPr/>
      </p:nvGrpSpPr>
      <p:grpSpPr>
        <a:xfrm>
          <a:off x="0" y="0"/>
          <a:ext cx="0" cy="0"/>
          <a:chOff x="0" y="0"/>
          <a:chExt cx="0" cy="0"/>
        </a:xfrm>
      </p:grpSpPr>
      <p:sp>
        <p:nvSpPr>
          <p:cNvPr id="85" name="object 9">
            <a:extLst>
              <a:ext uri="{FF2B5EF4-FFF2-40B4-BE49-F238E27FC236}">
                <a16:creationId xmlns:a16="http://schemas.microsoft.com/office/drawing/2014/main" id="{E2942702-B038-E6F9-1BA0-4458049CE9F8}"/>
              </a:ext>
            </a:extLst>
          </p:cNvPr>
          <p:cNvSpPr txBox="1"/>
          <p:nvPr/>
        </p:nvSpPr>
        <p:spPr>
          <a:xfrm>
            <a:off x="742680" y="1299240"/>
            <a:ext cx="3948840" cy="935640"/>
          </a:xfrm>
          <a:prstGeom prst="rect">
            <a:avLst/>
          </a:prstGeom>
          <a:noFill/>
          <a:ln w="0">
            <a:noFill/>
          </a:ln>
        </p:spPr>
        <p:txBody>
          <a:bodyPr lIns="0" tIns="12240" rIns="0" bIns="0" anchor="t">
            <a:noAutofit/>
          </a:bodyPr>
          <a:lstStyle/>
          <a:p>
            <a:pPr marL="12065">
              <a:lnSpc>
                <a:spcPct val="100000"/>
              </a:lnSpc>
              <a:spcBef>
                <a:spcPts val="96"/>
              </a:spcBef>
            </a:pPr>
            <a:r>
              <a:rPr lang="es-ES" sz="6000" spc="-7">
                <a:solidFill>
                  <a:srgbClr val="FFFFFF"/>
                </a:solidFill>
                <a:latin typeface="Xunta Sans"/>
              </a:rPr>
              <a:t>1</a:t>
            </a:r>
            <a:r>
              <a:rPr lang="es-ES" sz="6000" b="0" strike="noStrike" spc="-7">
                <a:solidFill>
                  <a:srgbClr val="FFFFFF"/>
                </a:solidFill>
                <a:latin typeface="Xunta Sans"/>
              </a:rPr>
              <a:t> -</a:t>
            </a:r>
            <a:endParaRPr lang="es-ES" sz="6000" b="0" strike="noStrike" spc="-1">
              <a:solidFill>
                <a:srgbClr val="000000"/>
              </a:solidFill>
              <a:latin typeface="Xunta Sans"/>
            </a:endParaRPr>
          </a:p>
        </p:txBody>
      </p:sp>
      <p:sp>
        <p:nvSpPr>
          <p:cNvPr id="86" name="object 10">
            <a:extLst>
              <a:ext uri="{FF2B5EF4-FFF2-40B4-BE49-F238E27FC236}">
                <a16:creationId xmlns:a16="http://schemas.microsoft.com/office/drawing/2014/main" id="{C74FA56E-5747-B8F4-AF97-60A8EFC741E4}"/>
              </a:ext>
            </a:extLst>
          </p:cNvPr>
          <p:cNvSpPr txBox="1"/>
          <p:nvPr/>
        </p:nvSpPr>
        <p:spPr>
          <a:xfrm>
            <a:off x="1851162" y="1299240"/>
            <a:ext cx="7944092" cy="1853640"/>
          </a:xfrm>
          <a:prstGeom prst="rect">
            <a:avLst/>
          </a:prstGeom>
          <a:noFill/>
          <a:ln w="0">
            <a:noFill/>
          </a:ln>
        </p:spPr>
        <p:txBody>
          <a:bodyPr lIns="0" tIns="12240" rIns="0" bIns="0" anchor="t">
            <a:noAutofit/>
          </a:bodyPr>
          <a:lstStyle/>
          <a:p>
            <a:pPr marL="12065">
              <a:spcBef>
                <a:spcPts val="96"/>
              </a:spcBef>
            </a:pPr>
            <a:r>
              <a:rPr lang="es-ES" sz="6000" spc="-7">
                <a:solidFill>
                  <a:srgbClr val="FFFFFF"/>
                </a:solidFill>
                <a:latin typeface="Xunta Sans"/>
              </a:rPr>
              <a:t>Funcionalidades</a:t>
            </a:r>
            <a:r>
              <a:rPr lang="es-ES" sz="6000" spc="-7" dirty="0">
                <a:solidFill>
                  <a:srgbClr val="FFFFFF"/>
                </a:solidFill>
                <a:latin typeface="Xunta Sans"/>
              </a:rPr>
              <a:t> recientes</a:t>
            </a:r>
          </a:p>
        </p:txBody>
      </p:sp>
      <p:sp>
        <p:nvSpPr>
          <p:cNvPr id="87" name="CuadroTexto 41">
            <a:extLst>
              <a:ext uri="{FF2B5EF4-FFF2-40B4-BE49-F238E27FC236}">
                <a16:creationId xmlns:a16="http://schemas.microsoft.com/office/drawing/2014/main" id="{984C1BC6-C07E-A60C-DB5D-74EAA25BA2EF}"/>
              </a:ext>
            </a:extLst>
          </p:cNvPr>
          <p:cNvSpPr txBox="1"/>
          <p:nvPr/>
        </p:nvSpPr>
        <p:spPr>
          <a:xfrm>
            <a:off x="-118800" y="-1040760"/>
            <a:ext cx="2521440" cy="646200"/>
          </a:xfrm>
          <a:prstGeom prst="rect">
            <a:avLst/>
          </a:prstGeom>
          <a:noFill/>
          <a:ln w="0">
            <a:noFill/>
          </a:ln>
        </p:spPr>
        <p:txBody>
          <a:bodyPr anchor="t">
            <a:noAutofit/>
          </a:bodyPr>
          <a:lstStyle/>
          <a:p>
            <a:pPr>
              <a:lnSpc>
                <a:spcPct val="100000"/>
              </a:lnSpc>
            </a:pPr>
            <a:r>
              <a:rPr lang="es-ES" sz="3600" b="0" strike="noStrike" spc="-1">
                <a:solidFill>
                  <a:srgbClr val="000000"/>
                </a:solidFill>
                <a:latin typeface="Xunta Sans"/>
              </a:rPr>
              <a:t>SEPARATA</a:t>
            </a:r>
          </a:p>
        </p:txBody>
      </p:sp>
      <p:pic>
        <p:nvPicPr>
          <p:cNvPr id="6" name="Imagen 5">
            <a:extLst>
              <a:ext uri="{FF2B5EF4-FFF2-40B4-BE49-F238E27FC236}">
                <a16:creationId xmlns:a16="http://schemas.microsoft.com/office/drawing/2014/main" id="{CB5DFEAE-4D31-9D06-F0D4-923FE86511D2}"/>
              </a:ext>
            </a:extLst>
          </p:cNvPr>
          <p:cNvPicPr/>
          <p:nvPr/>
        </p:nvPicPr>
        <p:blipFill>
          <a:blip r:embed="rId2"/>
          <a:stretch/>
        </p:blipFill>
        <p:spPr>
          <a:xfrm>
            <a:off x="831293" y="381240"/>
            <a:ext cx="1677600" cy="360000"/>
          </a:xfrm>
          <a:prstGeom prst="rect">
            <a:avLst/>
          </a:prstGeom>
          <a:ln w="0">
            <a:noFill/>
          </a:ln>
        </p:spPr>
      </p:pic>
    </p:spTree>
    <p:extLst>
      <p:ext uri="{BB962C8B-B14F-4D97-AF65-F5344CB8AC3E}">
        <p14:creationId xmlns:p14="http://schemas.microsoft.com/office/powerpoint/2010/main" val="321599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3723CE4A-DC6C-EA7C-AC18-EE2AD07B3501}"/>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931BEC24-5989-4655-BF0B-7D29FB931089}"/>
              </a:ext>
            </a:extLst>
          </p:cNvPr>
          <p:cNvSpPr txBox="1"/>
          <p:nvPr/>
        </p:nvSpPr>
        <p:spPr>
          <a:xfrm>
            <a:off x="364611"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Funcionalidades recientes en la Sede</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3C7E7E17-E6E5-1D39-7DCF-2FB172812C32}"/>
              </a:ext>
            </a:extLst>
          </p:cNvPr>
          <p:cNvSpPr txBox="1"/>
          <p:nvPr/>
        </p:nvSpPr>
        <p:spPr>
          <a:xfrm>
            <a:off x="367303" y="1384601"/>
            <a:ext cx="4613245" cy="3675885"/>
          </a:xfrm>
          <a:prstGeom prst="rect">
            <a:avLst/>
          </a:prstGeom>
          <a:noFill/>
          <a:ln w="0">
            <a:noFill/>
          </a:ln>
        </p:spPr>
        <p:txBody>
          <a:bodyPr lIns="0" tIns="14760" rIns="0" bIns="0" anchor="t">
            <a:noAutofit/>
          </a:bodyPr>
          <a:lstStyle/>
          <a:p>
            <a:pPr>
              <a:spcAft>
                <a:spcPts val="1199"/>
              </a:spcAft>
            </a:pPr>
            <a:r>
              <a:rPr lang="es-ES" sz="1200" b="1" spc="4" dirty="0">
                <a:solidFill>
                  <a:srgbClr val="FFFFFF"/>
                </a:solidFill>
                <a:latin typeface="Xunta Sans"/>
              </a:rPr>
              <a:t>Reducción de los trámites posteriores que se </a:t>
            </a:r>
            <a:r>
              <a:rPr lang="es-ES" sz="1200" b="1" spc="4">
                <a:solidFill>
                  <a:srgbClr val="FFFFFF"/>
                </a:solidFill>
                <a:latin typeface="Xunta Sans"/>
              </a:rPr>
              <a:t>pueden realizar sobre expedientes en estado "PRESENTADO".</a:t>
            </a:r>
            <a:endParaRPr lang="es-ES" sz="1200" spc="4">
              <a:solidFill>
                <a:srgbClr val="FFFFFF"/>
              </a:solidFill>
              <a:latin typeface="Xunta Sans"/>
            </a:endParaRPr>
          </a:p>
          <a:p>
            <a:pPr>
              <a:spcAft>
                <a:spcPts val="1199"/>
              </a:spcAft>
            </a:pPr>
            <a:r>
              <a:rPr lang="es-ES" sz="1200" spc="4">
                <a:solidFill>
                  <a:srgbClr val="FFFFFF"/>
                </a:solidFill>
                <a:latin typeface="Xunta Sans"/>
              </a:rPr>
              <a:t>Se recomienda evitar el dejar los expedientes en este estado de forma indefinida. Se deberá ir actualizando el estado de los expedientes según corresponda dentro del flujo de tramitación.</a:t>
            </a:r>
            <a:endParaRPr lang="es-ES" sz="1200" spc="4" dirty="0">
              <a:solidFill>
                <a:srgbClr val="FFFFFF"/>
              </a:solidFill>
              <a:latin typeface="Xunta Sans"/>
            </a:endParaRPr>
          </a:p>
          <a:p>
            <a:pPr>
              <a:spcAft>
                <a:spcPts val="1199"/>
              </a:spcAft>
            </a:pPr>
            <a:endParaRPr lang="es-ES" sz="1200" spc="4" dirty="0">
              <a:solidFill>
                <a:srgbClr val="FFFFFF"/>
              </a:solidFill>
              <a:latin typeface="Xunta Sans"/>
            </a:endParaRPr>
          </a:p>
          <a:p>
            <a:pPr>
              <a:spcAft>
                <a:spcPts val="1199"/>
              </a:spcAft>
            </a:pPr>
            <a:endParaRPr lang="es-ES" sz="1200" spc="4" dirty="0">
              <a:solidFill>
                <a:srgbClr val="FFFFFF"/>
              </a:solidFill>
              <a:cs typeface="Arial"/>
            </a:endParaRPr>
          </a:p>
          <a:p>
            <a:pPr>
              <a:spcAft>
                <a:spcPts val="1199"/>
              </a:spcAft>
            </a:pPr>
            <a:endParaRPr lang="es-ES" sz="1200" spc="4">
              <a:solidFill>
                <a:srgbClr val="FFFFFF"/>
              </a:solidFill>
              <a:latin typeface="Arial"/>
              <a:cs typeface="Arial"/>
            </a:endParaRPr>
          </a:p>
          <a:p>
            <a:pPr>
              <a:spcAft>
                <a:spcPts val="1199"/>
              </a:spcAft>
              <a:buClr>
                <a:srgbClr val="FFFFFF"/>
              </a:buClr>
              <a:buSzPct val="45000"/>
            </a:pPr>
            <a:endParaRPr lang="es-ES" sz="1200" spc="4">
              <a:solidFill>
                <a:srgbClr val="FFFFFF"/>
              </a:solidFill>
              <a:latin typeface="Xunta Sans"/>
            </a:endParaRPr>
          </a:p>
          <a:p>
            <a:pPr>
              <a:spcAft>
                <a:spcPts val="1199"/>
              </a:spcAft>
              <a:buClr>
                <a:srgbClr val="FFFFFF"/>
              </a:buClr>
              <a:buSzPct val="45000"/>
            </a:pPr>
            <a:endParaRPr lang="es-ES" sz="1200" spc="4">
              <a:solidFill>
                <a:srgbClr val="FFFFFF"/>
              </a:solidFill>
              <a:latin typeface="Xunta Sans"/>
            </a:endParaRPr>
          </a:p>
        </p:txBody>
      </p:sp>
      <p:sp>
        <p:nvSpPr>
          <p:cNvPr id="4" name="Rectángulo 3">
            <a:extLst>
              <a:ext uri="{FF2B5EF4-FFF2-40B4-BE49-F238E27FC236}">
                <a16:creationId xmlns:a16="http://schemas.microsoft.com/office/drawing/2014/main" id="{35FABD6C-AB39-0950-7FBB-1F7F0372C78A}"/>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E2A4F1E2-39B9-6167-60D7-FAE67D91D79C}"/>
              </a:ext>
            </a:extLst>
          </p:cNvPr>
          <p:cNvSpPr txBox="1"/>
          <p:nvPr/>
        </p:nvSpPr>
        <p:spPr>
          <a:xfrm>
            <a:off x="5468786" y="166695"/>
            <a:ext cx="6345630" cy="5570291"/>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sz="1400" spc="-6">
                <a:solidFill>
                  <a:srgbClr val="6D6E71"/>
                </a:solidFill>
                <a:latin typeface="Xunta Sans"/>
                <a:ea typeface="+mn-lt"/>
                <a:cs typeface="+mn-lt"/>
              </a:rPr>
              <a:t>Los siguientes trámites posteriores ya no se pueden realizar cuando el expediente está en estado PRESENTADO:</a:t>
            </a:r>
            <a:endParaRPr lang="es-ES" sz="1400" spc="-6" dirty="0">
              <a:solidFill>
                <a:srgbClr val="6D6E71"/>
              </a:solidFill>
              <a:latin typeface="Xunta Sans"/>
              <a:ea typeface="+mn-lt"/>
              <a:cs typeface="+mn-lt"/>
            </a:endParaRPr>
          </a:p>
          <a:p>
            <a:pPr marL="297815" indent="-285750">
              <a:buFont typeface="Arial"/>
              <a:buChar char="•"/>
              <a:defRPr sz="1800"/>
            </a:pPr>
            <a:r>
              <a:rPr lang="es-ES" sz="1400" spc="-6">
                <a:solidFill>
                  <a:srgbClr val="6D6E71"/>
                </a:solidFill>
                <a:latin typeface="Xunta Sans"/>
                <a:ea typeface="+mn-lt"/>
                <a:cs typeface="+mn-lt"/>
              </a:rPr>
              <a:t>Subsanación</a:t>
            </a:r>
          </a:p>
          <a:p>
            <a:pPr marL="297815" indent="-285750">
              <a:spcBef>
                <a:spcPts val="96"/>
              </a:spcBef>
              <a:buFont typeface="Arial"/>
              <a:buChar char="•"/>
              <a:defRPr sz="1800"/>
            </a:pPr>
            <a:r>
              <a:rPr lang="es-ES" sz="1400" spc="-6">
                <a:solidFill>
                  <a:srgbClr val="6D6E71"/>
                </a:solidFill>
                <a:latin typeface="Xunta Sans"/>
                <a:ea typeface="+mn-lt"/>
                <a:cs typeface="+mn-lt"/>
              </a:rPr>
              <a:t>Modificación de los datos de notificación</a:t>
            </a:r>
            <a:endParaRPr lang="es-ES"/>
          </a:p>
          <a:p>
            <a:pPr marL="297815" indent="-285750">
              <a:spcBef>
                <a:spcPts val="96"/>
              </a:spcBef>
              <a:buFont typeface="Arial"/>
              <a:buChar char="•"/>
              <a:defRPr sz="1800"/>
            </a:pPr>
            <a:r>
              <a:rPr lang="es-ES" sz="1400" spc="-6">
                <a:solidFill>
                  <a:srgbClr val="6D6E71"/>
                </a:solidFill>
                <a:latin typeface="Xunta Sans"/>
                <a:ea typeface="+mn-lt"/>
                <a:cs typeface="+mn-lt"/>
              </a:rPr>
              <a:t>Alegación</a:t>
            </a:r>
            <a:endParaRPr lang="es-ES"/>
          </a:p>
          <a:p>
            <a:pPr marL="297815" indent="-285750">
              <a:spcBef>
                <a:spcPts val="96"/>
              </a:spcBef>
              <a:buFont typeface="Arial"/>
              <a:buChar char="•"/>
              <a:defRPr sz="1800"/>
            </a:pPr>
            <a:r>
              <a:rPr lang="es-ES" sz="1400" spc="-6">
                <a:solidFill>
                  <a:srgbClr val="6D6E71"/>
                </a:solidFill>
                <a:latin typeface="Xunta Sans"/>
                <a:ea typeface="+mn-lt"/>
                <a:cs typeface="+mn-lt"/>
              </a:rPr>
              <a:t>Aportación de documentación justificativa</a:t>
            </a:r>
            <a:endParaRPr lang="es-ES"/>
          </a:p>
          <a:p>
            <a:pPr marL="297815" indent="-285750">
              <a:spcBef>
                <a:spcPts val="96"/>
              </a:spcBef>
              <a:buFont typeface="Arial"/>
              <a:buChar char="•"/>
              <a:defRPr sz="1800"/>
            </a:pPr>
            <a:r>
              <a:rPr lang="es-ES" sz="1400" spc="-6">
                <a:solidFill>
                  <a:srgbClr val="6D6E71"/>
                </a:solidFill>
                <a:latin typeface="Xunta Sans"/>
                <a:ea typeface="+mn-lt"/>
                <a:cs typeface="+mn-lt"/>
              </a:rPr>
              <a:t>Recurso de reposición</a:t>
            </a:r>
            <a:endParaRPr lang="es-ES"/>
          </a:p>
          <a:p>
            <a:pPr marL="297815" indent="-285750">
              <a:spcBef>
                <a:spcPts val="96"/>
              </a:spcBef>
              <a:buFont typeface="Arial"/>
              <a:buChar char="•"/>
              <a:defRPr sz="1800"/>
            </a:pPr>
            <a:r>
              <a:rPr lang="es-ES" sz="1400" spc="-6">
                <a:solidFill>
                  <a:srgbClr val="6D6E71"/>
                </a:solidFill>
                <a:latin typeface="Xunta Sans"/>
                <a:ea typeface="+mn-lt"/>
                <a:cs typeface="+mn-lt"/>
              </a:rPr>
              <a:t>Recurso de alzada</a:t>
            </a:r>
            <a:endParaRPr lang="es-ES"/>
          </a:p>
          <a:p>
            <a:pPr marL="297815" indent="-285750">
              <a:spcBef>
                <a:spcPts val="96"/>
              </a:spcBef>
              <a:buFont typeface="Arial"/>
              <a:buChar char="•"/>
              <a:defRPr sz="1800"/>
            </a:pPr>
            <a:r>
              <a:rPr lang="es-ES" sz="1400" spc="-6">
                <a:solidFill>
                  <a:srgbClr val="6D6E71"/>
                </a:solidFill>
                <a:latin typeface="Xunta Sans"/>
                <a:ea typeface="+mn-lt"/>
                <a:cs typeface="+mn-lt"/>
              </a:rPr>
              <a:t>Ampliación del plazo de subsanación</a:t>
            </a:r>
            <a:endParaRPr lang="es-ES"/>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12065" marR="4445">
              <a:spcBef>
                <a:spcPts val="96"/>
              </a:spcBef>
              <a:defRPr sz="1800"/>
            </a:pPr>
            <a:r>
              <a:rPr lang="es-ES" sz="1400" spc="-6">
                <a:solidFill>
                  <a:srgbClr val="6D6E71"/>
                </a:solidFill>
                <a:latin typeface="Xunta Sans"/>
                <a:ea typeface="+mn-lt"/>
                <a:cs typeface="+mn-lt"/>
              </a:rPr>
              <a:t>A continuación, se pueden ver los trámites posteriores que se pueden realizar actualmente según el estado del expediente. </a:t>
            </a: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cs typeface="Arial"/>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1366A530-9BAB-CAB3-8A2E-9CEE267E9461}"/>
              </a:ext>
            </a:extLst>
          </p:cNvPr>
          <p:cNvPicPr/>
          <p:nvPr/>
        </p:nvPicPr>
        <p:blipFill>
          <a:blip r:embed="rId2"/>
          <a:stretch/>
        </p:blipFill>
        <p:spPr>
          <a:xfrm>
            <a:off x="788400" y="360000"/>
            <a:ext cx="1677600" cy="360000"/>
          </a:xfrm>
          <a:prstGeom prst="rect">
            <a:avLst/>
          </a:prstGeom>
          <a:ln w="0">
            <a:noFill/>
          </a:ln>
        </p:spPr>
      </p:pic>
      <p:pic>
        <p:nvPicPr>
          <p:cNvPr id="8" name="Picture 7">
            <a:extLst>
              <a:ext uri="{FF2B5EF4-FFF2-40B4-BE49-F238E27FC236}">
                <a16:creationId xmlns:a16="http://schemas.microsoft.com/office/drawing/2014/main" id="{859533B6-F921-24E0-9B25-6C63AB758F8E}"/>
              </a:ext>
            </a:extLst>
          </p:cNvPr>
          <p:cNvPicPr>
            <a:picLocks noChangeAspect="1"/>
          </p:cNvPicPr>
          <p:nvPr/>
        </p:nvPicPr>
        <p:blipFill>
          <a:blip r:embed="rId3"/>
          <a:stretch>
            <a:fillRect/>
          </a:stretch>
        </p:blipFill>
        <p:spPr>
          <a:xfrm>
            <a:off x="1687601" y="3028150"/>
            <a:ext cx="9182220" cy="3602017"/>
          </a:xfrm>
          <a:prstGeom prst="rect">
            <a:avLst/>
          </a:prstGeom>
        </p:spPr>
      </p:pic>
    </p:spTree>
    <p:extLst>
      <p:ext uri="{BB962C8B-B14F-4D97-AF65-F5344CB8AC3E}">
        <p14:creationId xmlns:p14="http://schemas.microsoft.com/office/powerpoint/2010/main" val="1672468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9A215AAF-E9AB-0235-116E-FA5A7E82EA51}"/>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B1F4FBF9-911E-8086-3444-FFC6969513AE}"/>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Funcionalidades recientes en la Sede</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E7755F79-2244-D027-5231-FEBCEEB2DE92}"/>
              </a:ext>
            </a:extLst>
          </p:cNvPr>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b="1" spc="4">
                <a:solidFill>
                  <a:srgbClr val="FFFFFF"/>
                </a:solidFill>
                <a:latin typeface="Xunta Sans"/>
              </a:rPr>
              <a:t>Carpeta profesiona</a:t>
            </a:r>
            <a:r>
              <a:rPr lang="es-ES" sz="1200" spc="4">
                <a:solidFill>
                  <a:srgbClr val="FFFFFF"/>
                </a:solidFill>
                <a:latin typeface="Xunta Sans"/>
              </a:rPr>
              <a:t>l. </a:t>
            </a:r>
            <a:endParaRPr lang="en-US"/>
          </a:p>
          <a:p>
            <a:pPr>
              <a:spcAft>
                <a:spcPts val="1199"/>
              </a:spcAft>
            </a:pPr>
            <a:r>
              <a:rPr lang="es-ES" sz="1200" spc="4">
                <a:solidFill>
                  <a:srgbClr val="FFFFFF"/>
                </a:solidFill>
                <a:latin typeface="Xunta Sans"/>
              </a:rPr>
              <a:t>Actualmente los ciudadanos, si lo desean, </a:t>
            </a:r>
            <a:r>
              <a:rPr lang="es-ES" sz="1200" spc="4">
                <a:solidFill>
                  <a:srgbClr val="FFFFFF"/>
                </a:solidFill>
                <a:latin typeface="Xunta Sans"/>
                <a:ea typeface="+mn-lt"/>
                <a:cs typeface="+mn-lt"/>
              </a:rPr>
              <a:t>ya </a:t>
            </a:r>
            <a:r>
              <a:rPr lang="es-ES" sz="1200" spc="4">
                <a:solidFill>
                  <a:srgbClr val="FFFFFF"/>
                </a:solidFill>
                <a:ea typeface="+mn-lt"/>
                <a:cs typeface="+mn-lt"/>
              </a:rPr>
              <a:t>pueden disponer de un espacio separado para los trámites que realicen en su ámbito laboral, como empresa, persona autónoma o profesional. Es decir, pueden crear su Carpeta profesional para separar los trámites realizados como profesional de sus trámites de ámbito personal.</a:t>
            </a:r>
            <a:endParaRPr lang="es-ES">
              <a:solidFill>
                <a:srgbClr val="000000"/>
              </a:solidFill>
              <a:ea typeface="+mn-lt"/>
              <a:cs typeface="+mn-lt"/>
            </a:endParaRPr>
          </a:p>
          <a:p>
            <a:pPr>
              <a:spcAft>
                <a:spcPts val="1199"/>
              </a:spcAft>
            </a:pPr>
            <a:r>
              <a:rPr lang="es-ES" sz="1200" spc="4" dirty="0">
                <a:solidFill>
                  <a:srgbClr val="FFFFFF"/>
                </a:solidFill>
                <a:cs typeface="Arial"/>
              </a:rPr>
              <a:t>Y como novedad sobre esta funcionalidad, </a:t>
            </a:r>
            <a:r>
              <a:rPr lang="es-ES" sz="1200" b="1" spc="4" dirty="0">
                <a:solidFill>
                  <a:srgbClr val="FFFFFF"/>
                </a:solidFill>
                <a:cs typeface="Arial"/>
              </a:rPr>
              <a:t>se ha incorporado la </a:t>
            </a:r>
            <a:r>
              <a:rPr lang="es-ES" sz="1200" b="1" spc="4">
                <a:solidFill>
                  <a:srgbClr val="FFFFFF"/>
                </a:solidFill>
                <a:cs typeface="Arial"/>
              </a:rPr>
              <a:t>posibilidad de mover masivamente borradores </a:t>
            </a:r>
            <a:r>
              <a:rPr lang="es-ES" sz="1200" b="1" spc="4" dirty="0">
                <a:solidFill>
                  <a:srgbClr val="FFFFFF"/>
                </a:solidFill>
                <a:cs typeface="Arial"/>
              </a:rPr>
              <a:t>y expedientes</a:t>
            </a:r>
            <a:r>
              <a:rPr lang="es-ES" sz="1200" spc="4" dirty="0">
                <a:solidFill>
                  <a:srgbClr val="FFFFFF"/>
                </a:solidFill>
                <a:cs typeface="Arial"/>
              </a:rPr>
              <a:t> entre carpeta personal y profesional (o viceversa)</a:t>
            </a:r>
          </a:p>
          <a:p>
            <a:pPr>
              <a:spcAft>
                <a:spcPts val="1199"/>
              </a:spcAft>
            </a:pPr>
            <a:endParaRPr lang="es-ES" sz="1200" spc="4">
              <a:solidFill>
                <a:srgbClr val="FFFFFF"/>
              </a:solidFill>
              <a:latin typeface="Arial"/>
              <a:cs typeface="Arial"/>
            </a:endParaRPr>
          </a:p>
          <a:p>
            <a:pPr>
              <a:spcAft>
                <a:spcPts val="1199"/>
              </a:spcAft>
              <a:buClr>
                <a:srgbClr val="FFFFFF"/>
              </a:buClr>
              <a:buSzPct val="45000"/>
            </a:pPr>
            <a:endParaRPr lang="es-ES" sz="1200" spc="4">
              <a:solidFill>
                <a:srgbClr val="FFFFFF"/>
              </a:solidFill>
              <a:latin typeface="Xunta Sans"/>
            </a:endParaRPr>
          </a:p>
          <a:p>
            <a:pPr>
              <a:spcAft>
                <a:spcPts val="1199"/>
              </a:spcAft>
              <a:buClr>
                <a:srgbClr val="FFFFFF"/>
              </a:buClr>
              <a:buSzPct val="45000"/>
            </a:pPr>
            <a:endParaRPr lang="es-ES" sz="1200" spc="4">
              <a:solidFill>
                <a:srgbClr val="FFFFFF"/>
              </a:solidFill>
              <a:latin typeface="Xunta Sans"/>
            </a:endParaRPr>
          </a:p>
        </p:txBody>
      </p:sp>
      <p:sp>
        <p:nvSpPr>
          <p:cNvPr id="4" name="Rectángulo 3">
            <a:extLst>
              <a:ext uri="{FF2B5EF4-FFF2-40B4-BE49-F238E27FC236}">
                <a16:creationId xmlns:a16="http://schemas.microsoft.com/office/drawing/2014/main" id="{A8899027-8C8D-D47D-1FFD-077D498FA4F9}"/>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6A88F988-83CD-33D9-19CE-BEAC928C18FF}"/>
              </a:ext>
            </a:extLst>
          </p:cNvPr>
          <p:cNvSpPr txBox="1"/>
          <p:nvPr/>
        </p:nvSpPr>
        <p:spPr>
          <a:xfrm>
            <a:off x="5468786" y="166695"/>
            <a:ext cx="6345630" cy="4619583"/>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Funcionalidades recientes en la Sede</a:t>
            </a:r>
            <a:endParaRPr lang="en-US"/>
          </a:p>
          <a:p>
            <a:pPr marL="12065" marR="4445">
              <a:spcBef>
                <a:spcPts val="96"/>
              </a:spcBef>
              <a:defRPr sz="1800"/>
            </a:pPr>
            <a:endParaRPr lang="es-ES" sz="1100" spc="-6">
              <a:solidFill>
                <a:srgbClr val="6D6E71"/>
              </a:solidFill>
              <a:latin typeface="Xunta Sans"/>
              <a:ea typeface="+mn-lt"/>
              <a:cs typeface="+mn-lt"/>
            </a:endParaRPr>
          </a:p>
          <a:p>
            <a:pPr marL="297815" marR="4445" indent="-285750">
              <a:spcBef>
                <a:spcPts val="96"/>
              </a:spcBef>
              <a:buFont typeface="Arial"/>
              <a:buChar char="•"/>
              <a:defRPr sz="1800"/>
            </a:pPr>
            <a:r>
              <a:rPr lang="es-ES" sz="1400" b="1" spc="-6" dirty="0">
                <a:solidFill>
                  <a:srgbClr val="6D6E71"/>
                </a:solidFill>
                <a:latin typeface="Xunta Sans"/>
                <a:ea typeface="+mn-lt"/>
                <a:cs typeface="+mn-lt"/>
              </a:rPr>
              <a:t>Retomar la cumplimentación de solicitudes para la tramitación presencial.</a:t>
            </a:r>
            <a:r>
              <a:rPr lang="es-ES" sz="1400" spc="-6" dirty="0">
                <a:solidFill>
                  <a:srgbClr val="6D6E71"/>
                </a:solidFill>
                <a:latin typeface="Xunta Sans"/>
                <a:ea typeface="+mn-lt"/>
                <a:cs typeface="+mn-lt"/>
              </a:rPr>
              <a:t> Durante la cumplimentación anónima de solicitudes para la presentación presencial, donde los ciudadanos pueden cubrir un formulario e imprimirlo, se ha ampliado la funcionalidad para que se pueda continuar esa cumplimentación más tarde. De manera que se han incluido los bo</a:t>
            </a:r>
            <a:r>
              <a:rPr lang="es-ES" sz="1400" spc="-6">
                <a:solidFill>
                  <a:srgbClr val="6D6E71"/>
                </a:solidFill>
                <a:latin typeface="Xunta Sans"/>
                <a:ea typeface="+mn-lt"/>
                <a:cs typeface="+mn-lt"/>
              </a:rPr>
              <a:t>tones de guardar y recuperar que permitirán, mediante un código que se proporciona al guardar, que los ciudadanos puedan recuperar lo que hayan cumplimentado. De utilidad en formularios extensos.</a:t>
            </a: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C59D76DC-C6EC-EDEF-61BE-D0319C107D39}"/>
              </a:ext>
            </a:extLst>
          </p:cNvPr>
          <p:cNvPicPr/>
          <p:nvPr/>
        </p:nvPicPr>
        <p:blipFill>
          <a:blip r:embed="rId2"/>
          <a:stretch/>
        </p:blipFill>
        <p:spPr>
          <a:xfrm>
            <a:off x="788400" y="360000"/>
            <a:ext cx="1677600" cy="360000"/>
          </a:xfrm>
          <a:prstGeom prst="rect">
            <a:avLst/>
          </a:prstGeom>
          <a:ln w="0">
            <a:noFill/>
          </a:ln>
        </p:spPr>
      </p:pic>
      <p:pic>
        <p:nvPicPr>
          <p:cNvPr id="2" name="Picture 1">
            <a:extLst>
              <a:ext uri="{FF2B5EF4-FFF2-40B4-BE49-F238E27FC236}">
                <a16:creationId xmlns:a16="http://schemas.microsoft.com/office/drawing/2014/main" id="{487F0FA9-0F4E-9BAA-83D1-C5F734DA906B}"/>
              </a:ext>
            </a:extLst>
          </p:cNvPr>
          <p:cNvPicPr>
            <a:picLocks noChangeAspect="1"/>
          </p:cNvPicPr>
          <p:nvPr/>
        </p:nvPicPr>
        <p:blipFill>
          <a:blip r:embed="rId3"/>
          <a:stretch>
            <a:fillRect/>
          </a:stretch>
        </p:blipFill>
        <p:spPr>
          <a:xfrm>
            <a:off x="400472" y="4005384"/>
            <a:ext cx="4697031" cy="2097792"/>
          </a:xfrm>
          <a:prstGeom prst="rect">
            <a:avLst/>
          </a:prstGeom>
        </p:spPr>
      </p:pic>
      <p:pic>
        <p:nvPicPr>
          <p:cNvPr id="6" name="Picture 5">
            <a:extLst>
              <a:ext uri="{FF2B5EF4-FFF2-40B4-BE49-F238E27FC236}">
                <a16:creationId xmlns:a16="http://schemas.microsoft.com/office/drawing/2014/main" id="{B335685A-1193-A193-743E-A3AAAEA7B871}"/>
              </a:ext>
            </a:extLst>
          </p:cNvPr>
          <p:cNvPicPr>
            <a:picLocks noChangeAspect="1"/>
          </p:cNvPicPr>
          <p:nvPr/>
        </p:nvPicPr>
        <p:blipFill>
          <a:blip r:embed="rId4"/>
          <a:stretch>
            <a:fillRect/>
          </a:stretch>
        </p:blipFill>
        <p:spPr>
          <a:xfrm>
            <a:off x="6620659" y="2812769"/>
            <a:ext cx="5114202" cy="1116717"/>
          </a:xfrm>
          <a:prstGeom prst="rect">
            <a:avLst/>
          </a:prstGeom>
        </p:spPr>
      </p:pic>
      <p:pic>
        <p:nvPicPr>
          <p:cNvPr id="3" name="Picture 2">
            <a:extLst>
              <a:ext uri="{FF2B5EF4-FFF2-40B4-BE49-F238E27FC236}">
                <a16:creationId xmlns:a16="http://schemas.microsoft.com/office/drawing/2014/main" id="{909FC629-8556-6AA7-6EB9-9B9D5029DB1D}"/>
              </a:ext>
            </a:extLst>
          </p:cNvPr>
          <p:cNvPicPr>
            <a:picLocks noChangeAspect="1"/>
          </p:cNvPicPr>
          <p:nvPr/>
        </p:nvPicPr>
        <p:blipFill>
          <a:blip r:embed="rId5"/>
          <a:stretch>
            <a:fillRect/>
          </a:stretch>
        </p:blipFill>
        <p:spPr>
          <a:xfrm>
            <a:off x="5365952" y="2473425"/>
            <a:ext cx="2501820" cy="464314"/>
          </a:xfrm>
          <a:prstGeom prst="rect">
            <a:avLst/>
          </a:prstGeom>
        </p:spPr>
      </p:pic>
    </p:spTree>
    <p:extLst>
      <p:ext uri="{BB962C8B-B14F-4D97-AF65-F5344CB8AC3E}">
        <p14:creationId xmlns:p14="http://schemas.microsoft.com/office/powerpoint/2010/main" val="634684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DC17729F-77D0-3923-5301-9E562EDA0ACC}"/>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32019614-8AC7-F207-8E10-4CEBE364A558}"/>
              </a:ext>
            </a:extLst>
          </p:cNvPr>
          <p:cNvSpPr txBox="1"/>
          <p:nvPr/>
        </p:nvSpPr>
        <p:spPr>
          <a:xfrm>
            <a:off x="364611"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Funcionalidades recientes en la Sede</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6651A283-1B27-6EC4-1D9E-DB143714111F}"/>
              </a:ext>
            </a:extLst>
          </p:cNvPr>
          <p:cNvSpPr txBox="1"/>
          <p:nvPr/>
        </p:nvSpPr>
        <p:spPr>
          <a:xfrm>
            <a:off x="367303" y="1384601"/>
            <a:ext cx="4613245" cy="3675885"/>
          </a:xfrm>
          <a:prstGeom prst="rect">
            <a:avLst/>
          </a:prstGeom>
          <a:noFill/>
          <a:ln w="0">
            <a:noFill/>
          </a:ln>
        </p:spPr>
        <p:txBody>
          <a:bodyPr lIns="0" tIns="14760" rIns="0" bIns="0" anchor="t">
            <a:noAutofit/>
          </a:bodyPr>
          <a:lstStyle/>
          <a:p>
            <a:pPr>
              <a:spcAft>
                <a:spcPts val="1199"/>
              </a:spcAft>
            </a:pPr>
            <a:r>
              <a:rPr lang="es-ES" sz="1200" b="1" spc="4">
                <a:solidFill>
                  <a:srgbClr val="FFFFFF"/>
                </a:solidFill>
                <a:latin typeface="Xunta Sans"/>
              </a:rPr>
              <a:t>Compartir documentos para firma</a:t>
            </a:r>
          </a:p>
          <a:p>
            <a:pPr>
              <a:spcAft>
                <a:spcPts val="1199"/>
              </a:spcAft>
            </a:pPr>
            <a:r>
              <a:rPr lang="es-ES" sz="1200" spc="4" dirty="0">
                <a:solidFill>
                  <a:srgbClr val="FFFFFF"/>
                </a:solidFill>
                <a:latin typeface="Xunta Sans"/>
              </a:rPr>
              <a:t>Actualmente es posible configurar documentos que se pueden adjuntar a partir de plantilla online, para que puedan ser compartidos para los </a:t>
            </a:r>
            <a:r>
              <a:rPr lang="es-ES" sz="1200" spc="4">
                <a:solidFill>
                  <a:srgbClr val="FFFFFF"/>
                </a:solidFill>
                <a:latin typeface="Xunta Sans"/>
              </a:rPr>
              <a:t>firmen otras personas antes de finalizar la presentación.</a:t>
            </a:r>
            <a:endParaRPr lang="es-ES" sz="1200" spc="4" dirty="0">
              <a:solidFill>
                <a:srgbClr val="FFFFFF"/>
              </a:solidFill>
              <a:latin typeface="Xunta Sans"/>
            </a:endParaRPr>
          </a:p>
          <a:p>
            <a:pPr>
              <a:spcAft>
                <a:spcPts val="1199"/>
              </a:spcAft>
            </a:pPr>
            <a:r>
              <a:rPr lang="es-ES" sz="1200" spc="4">
                <a:solidFill>
                  <a:srgbClr val="FFFFFF"/>
                </a:solidFill>
                <a:latin typeface="Xunta Sans"/>
              </a:rPr>
              <a:t>En estos casos, en </a:t>
            </a:r>
            <a:r>
              <a:rPr lang="es-ES" sz="1200" spc="4" err="1">
                <a:solidFill>
                  <a:srgbClr val="FFFFFF"/>
                </a:solidFill>
                <a:latin typeface="Xunta Sans"/>
              </a:rPr>
              <a:t>el</a:t>
            </a:r>
            <a:r>
              <a:rPr lang="es-ES" sz="1200" spc="4" dirty="0">
                <a:solidFill>
                  <a:srgbClr val="FFFFFF"/>
                </a:solidFill>
                <a:latin typeface="Xunta Sans"/>
              </a:rPr>
              <a:t> paso de anexar documentación, una vez anexado el documento, se mostrará la acción de "Compartir documento para firma".</a:t>
            </a:r>
          </a:p>
          <a:p>
            <a:pPr>
              <a:spcAft>
                <a:spcPts val="1199"/>
              </a:spcAft>
            </a:pPr>
            <a:endParaRPr lang="es-ES" sz="1200" spc="4" dirty="0">
              <a:solidFill>
                <a:srgbClr val="FFFFFF"/>
              </a:solidFill>
              <a:latin typeface="Xunta Sans"/>
              <a:cs typeface="Arial"/>
            </a:endParaRPr>
          </a:p>
          <a:p>
            <a:pPr>
              <a:spcAft>
                <a:spcPts val="1199"/>
              </a:spcAft>
            </a:pPr>
            <a:endParaRPr lang="es-ES" dirty="0">
              <a:solidFill>
                <a:srgbClr val="000000"/>
              </a:solidFill>
              <a:latin typeface="Arial"/>
              <a:cs typeface="Arial"/>
            </a:endParaRPr>
          </a:p>
          <a:p>
            <a:pPr>
              <a:spcAft>
                <a:spcPts val="1199"/>
              </a:spcAft>
            </a:pPr>
            <a:endParaRPr lang="es-ES" sz="1200" spc="4" dirty="0">
              <a:solidFill>
                <a:srgbClr val="FFFFFF"/>
              </a:solidFill>
              <a:latin typeface="Arial"/>
              <a:cs typeface="Arial"/>
            </a:endParaRPr>
          </a:p>
          <a:p>
            <a:pPr>
              <a:spcAft>
                <a:spcPts val="1199"/>
              </a:spcAft>
            </a:pPr>
            <a:endParaRPr lang="es-ES" sz="1200" spc="4">
              <a:solidFill>
                <a:srgbClr val="FFFFFF"/>
              </a:solidFill>
              <a:latin typeface="Arial"/>
              <a:cs typeface="Arial"/>
            </a:endParaRPr>
          </a:p>
          <a:p>
            <a:pPr>
              <a:spcAft>
                <a:spcPts val="1199"/>
              </a:spcAft>
              <a:buClr>
                <a:srgbClr val="FFFFFF"/>
              </a:buClr>
              <a:buSzPct val="45000"/>
            </a:pPr>
            <a:endParaRPr lang="es-ES" sz="1200" spc="4">
              <a:solidFill>
                <a:srgbClr val="FFFFFF"/>
              </a:solidFill>
              <a:latin typeface="Xunta Sans"/>
            </a:endParaRPr>
          </a:p>
          <a:p>
            <a:pPr>
              <a:spcAft>
                <a:spcPts val="1199"/>
              </a:spcAft>
              <a:buClr>
                <a:srgbClr val="FFFFFF"/>
              </a:buClr>
              <a:buSzPct val="45000"/>
            </a:pPr>
            <a:endParaRPr lang="es-ES" sz="1200" spc="4">
              <a:solidFill>
                <a:srgbClr val="FFFFFF"/>
              </a:solidFill>
              <a:latin typeface="Xunta Sans"/>
            </a:endParaRPr>
          </a:p>
        </p:txBody>
      </p:sp>
      <p:sp>
        <p:nvSpPr>
          <p:cNvPr id="4" name="Rectángulo 3">
            <a:extLst>
              <a:ext uri="{FF2B5EF4-FFF2-40B4-BE49-F238E27FC236}">
                <a16:creationId xmlns:a16="http://schemas.microsoft.com/office/drawing/2014/main" id="{303B16A6-0085-CA07-FA7C-99A27A450886}"/>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5536565A-68F3-800A-5774-87637152F42A}"/>
              </a:ext>
            </a:extLst>
          </p:cNvPr>
          <p:cNvSpPr txBox="1"/>
          <p:nvPr/>
        </p:nvSpPr>
        <p:spPr>
          <a:xfrm>
            <a:off x="5468786" y="166695"/>
            <a:ext cx="6345630" cy="4021855"/>
          </a:xfrm>
          <a:prstGeom prst="rect">
            <a:avLst/>
          </a:prstGeom>
          <a:noFill/>
          <a:ln>
            <a:noFill/>
          </a:ln>
        </p:spPr>
        <p:txBody>
          <a:bodyPr vert="horz" wrap="square" lIns="0" tIns="12240" rIns="0" bIns="0" anchor="t" anchorCtr="0" compatLnSpc="0">
            <a:spAutoFit/>
          </a:bodyPr>
          <a:lstStyle/>
          <a:p>
            <a:pPr marL="12065" marR="4445">
              <a:spcBef>
                <a:spcPts val="96"/>
              </a:spcBef>
              <a:defRPr sz="1800"/>
            </a:pPr>
            <a:endParaRPr lang="es-ES" b="1" spc="-6" dirty="0">
              <a:solidFill>
                <a:srgbClr val="0070C0"/>
              </a:solidFill>
              <a:latin typeface="Xunta Sans"/>
              <a:ea typeface="Microsoft YaHei"/>
            </a:endParaRPr>
          </a:p>
          <a:p>
            <a:pPr marL="12065">
              <a:spcBef>
                <a:spcPts val="96"/>
              </a:spcBef>
              <a:defRPr sz="1800"/>
            </a:pPr>
            <a:r>
              <a:rPr lang="es-ES" sz="1400" spc="-6" dirty="0">
                <a:solidFill>
                  <a:srgbClr val="6D6E71"/>
                </a:solidFill>
                <a:latin typeface="Xunta Sans"/>
                <a:cs typeface="Arial"/>
              </a:rPr>
              <a:t>Se podrá compartir con varias personas, y en el paso de firma, se mostrará un aviso en el  </a:t>
            </a:r>
            <a:r>
              <a:rPr lang="es-ES" sz="1400" spc="-6">
                <a:solidFill>
                  <a:srgbClr val="6D6E71"/>
                </a:solidFill>
                <a:latin typeface="Xunta Sans"/>
                <a:cs typeface="Arial"/>
              </a:rPr>
              <a:t>caso de que todavía no hayan sido firmados por todas las personas necesarias los documentos compartidos para firma</a:t>
            </a: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cs typeface="Arial"/>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47F356F9-1FC9-8D2A-5EC2-935AD9A25412}"/>
              </a:ext>
            </a:extLst>
          </p:cNvPr>
          <p:cNvPicPr/>
          <p:nvPr/>
        </p:nvPicPr>
        <p:blipFill>
          <a:blip r:embed="rId2"/>
          <a:stretch/>
        </p:blipFill>
        <p:spPr>
          <a:xfrm>
            <a:off x="788400" y="360000"/>
            <a:ext cx="1677600" cy="360000"/>
          </a:xfrm>
          <a:prstGeom prst="rect">
            <a:avLst/>
          </a:prstGeom>
          <a:ln w="0">
            <a:noFill/>
          </a:ln>
        </p:spPr>
      </p:pic>
      <p:pic>
        <p:nvPicPr>
          <p:cNvPr id="2" name="Picture 1">
            <a:extLst>
              <a:ext uri="{FF2B5EF4-FFF2-40B4-BE49-F238E27FC236}">
                <a16:creationId xmlns:a16="http://schemas.microsoft.com/office/drawing/2014/main" id="{AD5A6FC0-DE8A-F9E3-5F66-445E235D74BC}"/>
              </a:ext>
            </a:extLst>
          </p:cNvPr>
          <p:cNvPicPr>
            <a:picLocks noChangeAspect="1"/>
          </p:cNvPicPr>
          <p:nvPr/>
        </p:nvPicPr>
        <p:blipFill>
          <a:blip r:embed="rId3"/>
          <a:stretch>
            <a:fillRect/>
          </a:stretch>
        </p:blipFill>
        <p:spPr>
          <a:xfrm>
            <a:off x="130010" y="3376723"/>
            <a:ext cx="5617015" cy="1409592"/>
          </a:xfrm>
          <a:prstGeom prst="rect">
            <a:avLst/>
          </a:prstGeom>
        </p:spPr>
      </p:pic>
      <p:pic>
        <p:nvPicPr>
          <p:cNvPr id="3" name="Picture 2">
            <a:extLst>
              <a:ext uri="{FF2B5EF4-FFF2-40B4-BE49-F238E27FC236}">
                <a16:creationId xmlns:a16="http://schemas.microsoft.com/office/drawing/2014/main" id="{CF71C234-9491-9DA4-53D7-0A13EA9AE0A7}"/>
              </a:ext>
            </a:extLst>
          </p:cNvPr>
          <p:cNvPicPr>
            <a:picLocks noChangeAspect="1"/>
          </p:cNvPicPr>
          <p:nvPr/>
        </p:nvPicPr>
        <p:blipFill>
          <a:blip r:embed="rId4"/>
          <a:stretch>
            <a:fillRect/>
          </a:stretch>
        </p:blipFill>
        <p:spPr>
          <a:xfrm>
            <a:off x="6564533" y="1192980"/>
            <a:ext cx="5412938" cy="3219560"/>
          </a:xfrm>
          <a:prstGeom prst="rect">
            <a:avLst/>
          </a:prstGeom>
        </p:spPr>
      </p:pic>
      <p:pic>
        <p:nvPicPr>
          <p:cNvPr id="5" name="Picture 4">
            <a:extLst>
              <a:ext uri="{FF2B5EF4-FFF2-40B4-BE49-F238E27FC236}">
                <a16:creationId xmlns:a16="http://schemas.microsoft.com/office/drawing/2014/main" id="{EBA463C6-B910-EF72-F0B1-F670D00E367A}"/>
              </a:ext>
            </a:extLst>
          </p:cNvPr>
          <p:cNvPicPr>
            <a:picLocks noChangeAspect="1"/>
          </p:cNvPicPr>
          <p:nvPr/>
        </p:nvPicPr>
        <p:blipFill>
          <a:blip r:embed="rId5"/>
          <a:stretch>
            <a:fillRect/>
          </a:stretch>
        </p:blipFill>
        <p:spPr>
          <a:xfrm>
            <a:off x="5903748" y="4078671"/>
            <a:ext cx="3966781" cy="2440591"/>
          </a:xfrm>
          <a:prstGeom prst="rect">
            <a:avLst/>
          </a:prstGeom>
        </p:spPr>
      </p:pic>
    </p:spTree>
    <p:extLst>
      <p:ext uri="{BB962C8B-B14F-4D97-AF65-F5344CB8AC3E}">
        <p14:creationId xmlns:p14="http://schemas.microsoft.com/office/powerpoint/2010/main" val="2893435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15C3E0CD-4D8B-9E45-79EA-FBCD553352B2}"/>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A82EDD1A-9AB9-AB26-27BD-F34093B92F3E}"/>
              </a:ext>
            </a:extLst>
          </p:cNvPr>
          <p:cNvSpPr txBox="1"/>
          <p:nvPr/>
        </p:nvSpPr>
        <p:spPr>
          <a:xfrm>
            <a:off x="364611"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Funcionalidades recientes en la Sede</a:t>
            </a:r>
            <a:endParaRPr lang="gl-ES" sz="1800" b="1" strike="noStrike" spc="-7">
              <a:solidFill>
                <a:schemeClr val="bg1"/>
              </a:solidFill>
              <a:latin typeface="Xunta Sans"/>
            </a:endParaRPr>
          </a:p>
        </p:txBody>
      </p:sp>
      <p:sp>
        <p:nvSpPr>
          <p:cNvPr id="97" name="object 12">
            <a:extLst>
              <a:ext uri="{FF2B5EF4-FFF2-40B4-BE49-F238E27FC236}">
                <a16:creationId xmlns:a16="http://schemas.microsoft.com/office/drawing/2014/main" id="{DFD50B6A-61AA-CB7D-A9C9-1416D452BA9F}"/>
              </a:ext>
            </a:extLst>
          </p:cNvPr>
          <p:cNvSpPr txBox="1"/>
          <p:nvPr/>
        </p:nvSpPr>
        <p:spPr>
          <a:xfrm>
            <a:off x="367303" y="1384601"/>
            <a:ext cx="4613245" cy="3675885"/>
          </a:xfrm>
          <a:prstGeom prst="rect">
            <a:avLst/>
          </a:prstGeom>
          <a:noFill/>
          <a:ln w="0">
            <a:noFill/>
          </a:ln>
        </p:spPr>
        <p:txBody>
          <a:bodyPr lIns="0" tIns="14760" rIns="0" bIns="0" anchor="t">
            <a:noAutofit/>
          </a:bodyPr>
          <a:lstStyle/>
          <a:p>
            <a:pPr>
              <a:spcAft>
                <a:spcPts val="1199"/>
              </a:spcAft>
            </a:pPr>
            <a:r>
              <a:rPr lang="es-ES" sz="1200" b="1" spc="4" dirty="0">
                <a:solidFill>
                  <a:srgbClr val="FFFFFF"/>
                </a:solidFill>
                <a:latin typeface="Xunta Sans"/>
              </a:rPr>
              <a:t>Acceder a los documentos que me han </a:t>
            </a:r>
            <a:r>
              <a:rPr lang="es-ES" sz="1200" b="1" spc="4">
                <a:solidFill>
                  <a:srgbClr val="FFFFFF"/>
                </a:solidFill>
                <a:latin typeface="Xunta Sans"/>
              </a:rPr>
              <a:t>compartido para firmar</a:t>
            </a:r>
            <a:endParaRPr lang="es-ES" sz="1200" b="1" spc="4" dirty="0">
              <a:solidFill>
                <a:srgbClr val="FFFFFF"/>
              </a:solidFill>
              <a:latin typeface="Xunta Sans"/>
            </a:endParaRPr>
          </a:p>
          <a:p>
            <a:pPr>
              <a:spcAft>
                <a:spcPts val="1199"/>
              </a:spcAft>
            </a:pPr>
            <a:r>
              <a:rPr lang="es-ES" sz="1200" spc="4" dirty="0">
                <a:solidFill>
                  <a:srgbClr val="FFFFFF"/>
                </a:solidFill>
                <a:latin typeface="Xunta Sans"/>
              </a:rPr>
              <a:t>En el área privada de la Sede, sólo en el caso de que al ciudadano le hayan compartido un documento para firma, se le mostrará una nueva opción en la sección de expedientes de "Documentos compartidos para </a:t>
            </a:r>
            <a:r>
              <a:rPr lang="es-ES" sz="1200" spc="4">
                <a:solidFill>
                  <a:srgbClr val="FFFFFF"/>
                </a:solidFill>
                <a:latin typeface="Xunta Sans"/>
              </a:rPr>
              <a:t>firma".</a:t>
            </a:r>
            <a:endParaRPr lang="es-ES" sz="1200" spc="4" dirty="0">
              <a:solidFill>
                <a:srgbClr val="FFFFFF"/>
              </a:solidFill>
              <a:latin typeface="Xunta Sans"/>
              <a:cs typeface="Arial"/>
            </a:endParaRPr>
          </a:p>
          <a:p>
            <a:pPr>
              <a:spcAft>
                <a:spcPts val="1199"/>
              </a:spcAft>
            </a:pPr>
            <a:endParaRPr lang="es-ES" dirty="0">
              <a:solidFill>
                <a:srgbClr val="000000"/>
              </a:solidFill>
              <a:latin typeface="Arial"/>
              <a:cs typeface="Arial"/>
            </a:endParaRPr>
          </a:p>
          <a:p>
            <a:pPr>
              <a:spcAft>
                <a:spcPts val="1199"/>
              </a:spcAft>
            </a:pPr>
            <a:endParaRPr lang="es-ES" sz="1200" spc="4" dirty="0">
              <a:solidFill>
                <a:srgbClr val="FFFFFF"/>
              </a:solidFill>
              <a:latin typeface="Arial"/>
              <a:cs typeface="Arial"/>
            </a:endParaRPr>
          </a:p>
          <a:p>
            <a:pPr>
              <a:spcAft>
                <a:spcPts val="1199"/>
              </a:spcAft>
            </a:pPr>
            <a:endParaRPr lang="es-ES" sz="1200" spc="4">
              <a:solidFill>
                <a:srgbClr val="FFFFFF"/>
              </a:solidFill>
              <a:latin typeface="Arial"/>
              <a:cs typeface="Arial"/>
            </a:endParaRPr>
          </a:p>
          <a:p>
            <a:pPr>
              <a:spcAft>
                <a:spcPts val="1199"/>
              </a:spcAft>
              <a:buClr>
                <a:srgbClr val="FFFFFF"/>
              </a:buClr>
              <a:buSzPct val="45000"/>
            </a:pPr>
            <a:endParaRPr lang="es-ES" sz="1200" spc="4">
              <a:solidFill>
                <a:srgbClr val="FFFFFF"/>
              </a:solidFill>
              <a:latin typeface="Xunta Sans"/>
            </a:endParaRPr>
          </a:p>
          <a:p>
            <a:pPr>
              <a:spcAft>
                <a:spcPts val="1199"/>
              </a:spcAft>
              <a:buClr>
                <a:srgbClr val="FFFFFF"/>
              </a:buClr>
              <a:buSzPct val="45000"/>
            </a:pPr>
            <a:endParaRPr lang="es-ES" sz="1200" spc="4">
              <a:solidFill>
                <a:srgbClr val="FFFFFF"/>
              </a:solidFill>
              <a:latin typeface="Xunta Sans"/>
            </a:endParaRPr>
          </a:p>
        </p:txBody>
      </p:sp>
      <p:sp>
        <p:nvSpPr>
          <p:cNvPr id="4" name="Rectángulo 3">
            <a:extLst>
              <a:ext uri="{FF2B5EF4-FFF2-40B4-BE49-F238E27FC236}">
                <a16:creationId xmlns:a16="http://schemas.microsoft.com/office/drawing/2014/main" id="{A2612644-6765-27B9-7337-A7086E1873F2}"/>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2392EBD7-23AE-454B-C54D-04E2661611C7}"/>
              </a:ext>
            </a:extLst>
          </p:cNvPr>
          <p:cNvSpPr txBox="1"/>
          <p:nvPr/>
        </p:nvSpPr>
        <p:spPr>
          <a:xfrm>
            <a:off x="5468786" y="166695"/>
            <a:ext cx="6345630" cy="3727223"/>
          </a:xfrm>
          <a:prstGeom prst="rect">
            <a:avLst/>
          </a:prstGeom>
          <a:noFill/>
          <a:ln>
            <a:noFill/>
          </a:ln>
        </p:spPr>
        <p:txBody>
          <a:bodyPr vert="horz" wrap="square" lIns="0" tIns="12240" rIns="0" bIns="0" anchor="t" anchorCtr="0" compatLnSpc="0">
            <a:spAutoFit/>
          </a:bodyPr>
          <a:lstStyle/>
          <a:p>
            <a:pPr marL="12065">
              <a:spcBef>
                <a:spcPts val="96"/>
              </a:spcBef>
              <a:defRPr sz="1800"/>
            </a:pPr>
            <a:r>
              <a:rPr lang="es-ES" sz="1400" spc="-6" dirty="0">
                <a:solidFill>
                  <a:srgbClr val="6D6E71"/>
                </a:solidFill>
                <a:latin typeface="Xunta Sans"/>
                <a:ea typeface="+mn-lt"/>
                <a:cs typeface="+mn-lt"/>
              </a:rPr>
              <a:t>En cada documento compartido para firma tendrá la acción de "Ver documentos" y </a:t>
            </a:r>
            <a:r>
              <a:rPr lang="es-ES" sz="1400" spc="-6">
                <a:solidFill>
                  <a:srgbClr val="6D6E71"/>
                </a:solidFill>
                <a:latin typeface="Xunta Sans"/>
                <a:ea typeface="+mn-lt"/>
                <a:cs typeface="+mn-lt"/>
              </a:rPr>
              <a:t>desde ahí se le llevará a la pantalla donde podrá seleccionar y firmar los documentos que se le requieran.</a:t>
            </a: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cs typeface="Arial"/>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297815" marR="4445" indent="-285750">
              <a:spcBef>
                <a:spcPts val="96"/>
              </a:spcBef>
              <a:buFont typeface="Arial"/>
              <a:buChar char="•"/>
              <a:defRPr sz="1800"/>
            </a:pPr>
            <a:endParaRPr lang="es-ES" sz="1400" spc="-6" dirty="0">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4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BC831008-BC9D-F936-65A2-0FF87D55BD0D}"/>
              </a:ext>
            </a:extLst>
          </p:cNvPr>
          <p:cNvPicPr/>
          <p:nvPr/>
        </p:nvPicPr>
        <p:blipFill>
          <a:blip r:embed="rId2"/>
          <a:stretch/>
        </p:blipFill>
        <p:spPr>
          <a:xfrm>
            <a:off x="788400" y="360000"/>
            <a:ext cx="1677600" cy="360000"/>
          </a:xfrm>
          <a:prstGeom prst="rect">
            <a:avLst/>
          </a:prstGeom>
          <a:ln w="0">
            <a:noFill/>
          </a:ln>
        </p:spPr>
      </p:pic>
      <p:pic>
        <p:nvPicPr>
          <p:cNvPr id="3" name="Picture 2">
            <a:extLst>
              <a:ext uri="{FF2B5EF4-FFF2-40B4-BE49-F238E27FC236}">
                <a16:creationId xmlns:a16="http://schemas.microsoft.com/office/drawing/2014/main" id="{8A8267EE-FCBA-C19F-BE16-5FBC993D7108}"/>
              </a:ext>
            </a:extLst>
          </p:cNvPr>
          <p:cNvPicPr>
            <a:picLocks noChangeAspect="1"/>
          </p:cNvPicPr>
          <p:nvPr/>
        </p:nvPicPr>
        <p:blipFill>
          <a:blip r:embed="rId3"/>
          <a:stretch>
            <a:fillRect/>
          </a:stretch>
        </p:blipFill>
        <p:spPr>
          <a:xfrm>
            <a:off x="2392363" y="2487228"/>
            <a:ext cx="2143344" cy="1051473"/>
          </a:xfrm>
          <a:prstGeom prst="rect">
            <a:avLst/>
          </a:prstGeom>
        </p:spPr>
      </p:pic>
      <p:pic>
        <p:nvPicPr>
          <p:cNvPr id="5" name="Picture 4">
            <a:extLst>
              <a:ext uri="{FF2B5EF4-FFF2-40B4-BE49-F238E27FC236}">
                <a16:creationId xmlns:a16="http://schemas.microsoft.com/office/drawing/2014/main" id="{B846C693-8277-DE7E-D1C6-B15D32F82481}"/>
              </a:ext>
            </a:extLst>
          </p:cNvPr>
          <p:cNvPicPr>
            <a:picLocks noChangeAspect="1"/>
          </p:cNvPicPr>
          <p:nvPr/>
        </p:nvPicPr>
        <p:blipFill>
          <a:blip r:embed="rId4"/>
          <a:stretch>
            <a:fillRect/>
          </a:stretch>
        </p:blipFill>
        <p:spPr>
          <a:xfrm>
            <a:off x="5468390" y="882431"/>
            <a:ext cx="6562944" cy="3210035"/>
          </a:xfrm>
          <a:prstGeom prst="rect">
            <a:avLst/>
          </a:prstGeom>
        </p:spPr>
      </p:pic>
      <p:pic>
        <p:nvPicPr>
          <p:cNvPr id="6" name="Picture 5">
            <a:extLst>
              <a:ext uri="{FF2B5EF4-FFF2-40B4-BE49-F238E27FC236}">
                <a16:creationId xmlns:a16="http://schemas.microsoft.com/office/drawing/2014/main" id="{DA04B410-DCC1-CBE7-A00E-9E67038A37DF}"/>
              </a:ext>
            </a:extLst>
          </p:cNvPr>
          <p:cNvPicPr>
            <a:picLocks noChangeAspect="1"/>
          </p:cNvPicPr>
          <p:nvPr/>
        </p:nvPicPr>
        <p:blipFill>
          <a:blip r:embed="rId5"/>
          <a:stretch>
            <a:fillRect/>
          </a:stretch>
        </p:blipFill>
        <p:spPr>
          <a:xfrm>
            <a:off x="365234" y="3893043"/>
            <a:ext cx="6556705" cy="2750536"/>
          </a:xfrm>
          <a:prstGeom prst="rect">
            <a:avLst/>
          </a:prstGeom>
        </p:spPr>
      </p:pic>
    </p:spTree>
    <p:extLst>
      <p:ext uri="{BB962C8B-B14F-4D97-AF65-F5344CB8AC3E}">
        <p14:creationId xmlns:p14="http://schemas.microsoft.com/office/powerpoint/2010/main" val="1862929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p:cNvGrpSpPr/>
        <p:nvPr/>
      </p:nvGrpSpPr>
      <p:grpSpPr>
        <a:xfrm>
          <a:off x="0" y="0"/>
          <a:ext cx="0" cy="0"/>
          <a:chOff x="0" y="0"/>
          <a:chExt cx="0" cy="0"/>
        </a:xfrm>
      </p:grpSpPr>
      <p:sp>
        <p:nvSpPr>
          <p:cNvPr id="85" name="object 9"/>
          <p:cNvSpPr txBox="1"/>
          <p:nvPr/>
        </p:nvSpPr>
        <p:spPr>
          <a:xfrm>
            <a:off x="742680" y="1299240"/>
            <a:ext cx="3948840" cy="935640"/>
          </a:xfrm>
          <a:prstGeom prst="rect">
            <a:avLst/>
          </a:prstGeom>
          <a:noFill/>
          <a:ln w="0">
            <a:noFill/>
          </a:ln>
        </p:spPr>
        <p:txBody>
          <a:bodyPr lIns="0" tIns="12240" rIns="0" bIns="0" anchor="t">
            <a:noAutofit/>
          </a:bodyPr>
          <a:lstStyle/>
          <a:p>
            <a:pPr marL="12065">
              <a:spcBef>
                <a:spcPts val="96"/>
              </a:spcBef>
            </a:pPr>
            <a:r>
              <a:rPr lang="es-ES" sz="6000" spc="-7">
                <a:solidFill>
                  <a:srgbClr val="FFFFFF"/>
                </a:solidFill>
                <a:latin typeface="Xunta Sans"/>
              </a:rPr>
              <a:t>2 </a:t>
            </a:r>
            <a:r>
              <a:rPr lang="es-ES" sz="6000" b="0" strike="noStrike" spc="-7">
                <a:solidFill>
                  <a:srgbClr val="FFFFFF"/>
                </a:solidFill>
                <a:latin typeface="Xunta Sans"/>
              </a:rPr>
              <a:t>-</a:t>
            </a:r>
            <a:endParaRPr lang="es-ES" sz="6000" b="0" strike="noStrike" spc="-1">
              <a:solidFill>
                <a:srgbClr val="000000"/>
              </a:solidFill>
              <a:latin typeface="Xunta Sans"/>
            </a:endParaRPr>
          </a:p>
        </p:txBody>
      </p:sp>
      <p:sp>
        <p:nvSpPr>
          <p:cNvPr id="86" name="object 10"/>
          <p:cNvSpPr txBox="1"/>
          <p:nvPr/>
        </p:nvSpPr>
        <p:spPr>
          <a:xfrm>
            <a:off x="1851162" y="1299240"/>
            <a:ext cx="9830506" cy="1853640"/>
          </a:xfrm>
          <a:prstGeom prst="rect">
            <a:avLst/>
          </a:prstGeom>
          <a:noFill/>
          <a:ln w="0">
            <a:noFill/>
          </a:ln>
        </p:spPr>
        <p:txBody>
          <a:bodyPr lIns="0" tIns="12240" rIns="0" bIns="0" anchor="t">
            <a:noAutofit/>
          </a:bodyPr>
          <a:lstStyle/>
          <a:p>
            <a:pPr marL="12065">
              <a:spcBef>
                <a:spcPts val="96"/>
              </a:spcBef>
            </a:pPr>
            <a:r>
              <a:rPr lang="es-ES" sz="6000" spc="-7">
                <a:solidFill>
                  <a:srgbClr val="FFFFFF"/>
                </a:solidFill>
                <a:latin typeface="Xunta Sans"/>
              </a:rPr>
              <a:t>Errores comunes y recomendaciones para los integradores</a:t>
            </a:r>
          </a:p>
        </p:txBody>
      </p:sp>
      <p:sp>
        <p:nvSpPr>
          <p:cNvPr id="87" name="CuadroTexto 41"/>
          <p:cNvSpPr txBox="1"/>
          <p:nvPr/>
        </p:nvSpPr>
        <p:spPr>
          <a:xfrm>
            <a:off x="-118800" y="-1040760"/>
            <a:ext cx="2521440" cy="646200"/>
          </a:xfrm>
          <a:prstGeom prst="rect">
            <a:avLst/>
          </a:prstGeom>
          <a:noFill/>
          <a:ln w="0">
            <a:noFill/>
          </a:ln>
        </p:spPr>
        <p:txBody>
          <a:bodyPr anchor="t">
            <a:noAutofit/>
          </a:bodyPr>
          <a:lstStyle/>
          <a:p>
            <a:pPr>
              <a:lnSpc>
                <a:spcPct val="100000"/>
              </a:lnSpc>
            </a:pPr>
            <a:r>
              <a:rPr lang="es-ES" sz="3600" b="0" strike="noStrike" spc="-1">
                <a:solidFill>
                  <a:srgbClr val="000000"/>
                </a:solidFill>
                <a:latin typeface="Xunta Sans"/>
              </a:rPr>
              <a:t>SEPARATA</a:t>
            </a:r>
          </a:p>
        </p:txBody>
      </p:sp>
      <p:pic>
        <p:nvPicPr>
          <p:cNvPr id="6" name="Imagen 5"/>
          <p:cNvPicPr/>
          <p:nvPr/>
        </p:nvPicPr>
        <p:blipFill>
          <a:blip r:embed="rId2"/>
          <a:stretch/>
        </p:blipFill>
        <p:spPr>
          <a:xfrm>
            <a:off x="831293" y="381240"/>
            <a:ext cx="1677600" cy="360000"/>
          </a:xfrm>
          <a:prstGeom prst="rect">
            <a:avLst/>
          </a:prstGeom>
          <a:ln w="0">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BC4"/>
        </a:solidFill>
        <a:effectLst/>
      </p:bgPr>
    </p:bg>
    <p:spTree>
      <p:nvGrpSpPr>
        <p:cNvPr id="1" name="">
          <a:extLst>
            <a:ext uri="{FF2B5EF4-FFF2-40B4-BE49-F238E27FC236}">
              <a16:creationId xmlns:a16="http://schemas.microsoft.com/office/drawing/2014/main" id="{977EB4DD-7528-C026-DD76-6DCA4FB6E8D4}"/>
            </a:ext>
          </a:extLst>
        </p:cNvPr>
        <p:cNvGrpSpPr/>
        <p:nvPr/>
      </p:nvGrpSpPr>
      <p:grpSpPr>
        <a:xfrm>
          <a:off x="0" y="0"/>
          <a:ext cx="0" cy="0"/>
          <a:chOff x="0" y="0"/>
          <a:chExt cx="0" cy="0"/>
        </a:xfrm>
      </p:grpSpPr>
      <p:sp>
        <p:nvSpPr>
          <p:cNvPr id="96" name="object 11">
            <a:extLst>
              <a:ext uri="{FF2B5EF4-FFF2-40B4-BE49-F238E27FC236}">
                <a16:creationId xmlns:a16="http://schemas.microsoft.com/office/drawing/2014/main" id="{6952538B-4D26-196F-8433-9D10C965985C}"/>
              </a:ext>
            </a:extLst>
          </p:cNvPr>
          <p:cNvSpPr txBox="1"/>
          <p:nvPr/>
        </p:nvSpPr>
        <p:spPr>
          <a:xfrm>
            <a:off x="609852" y="956015"/>
            <a:ext cx="4272341" cy="845355"/>
          </a:xfrm>
          <a:prstGeom prst="rect">
            <a:avLst/>
          </a:prstGeom>
          <a:noFill/>
          <a:ln w="0">
            <a:noFill/>
          </a:ln>
        </p:spPr>
        <p:txBody>
          <a:bodyPr lIns="0" tIns="12240" rIns="0" bIns="0" anchor="t">
            <a:noAutofit/>
          </a:bodyPr>
          <a:lstStyle/>
          <a:p>
            <a:pPr marL="12065">
              <a:spcBef>
                <a:spcPts val="96"/>
              </a:spcBef>
            </a:pPr>
            <a:r>
              <a:rPr lang="gl-ES" b="1" spc="-7">
                <a:solidFill>
                  <a:schemeClr val="bg1"/>
                </a:solidFill>
                <a:latin typeface="Xunta Sans"/>
              </a:rPr>
              <a:t>1.1 Sistemas </a:t>
            </a:r>
            <a:r>
              <a:rPr lang="gl-ES" b="1" spc="-7" err="1">
                <a:solidFill>
                  <a:schemeClr val="bg1"/>
                </a:solidFill>
                <a:latin typeface="Xunta Sans"/>
              </a:rPr>
              <a:t>tramitadores</a:t>
            </a:r>
            <a:r>
              <a:rPr lang="gl-ES" b="1" spc="-7">
                <a:solidFill>
                  <a:schemeClr val="bg1"/>
                </a:solidFill>
                <a:latin typeface="Xunta Sans"/>
              </a:rPr>
              <a:t> (I)</a:t>
            </a:r>
            <a:endParaRPr lang="gl-ES" sz="1800" b="0" strike="noStrike" spc="-1" err="1">
              <a:solidFill>
                <a:schemeClr val="bg1"/>
              </a:solidFill>
              <a:latin typeface="Xunta Sans"/>
            </a:endParaRPr>
          </a:p>
        </p:txBody>
      </p:sp>
      <p:sp>
        <p:nvSpPr>
          <p:cNvPr id="97" name="object 12">
            <a:extLst>
              <a:ext uri="{FF2B5EF4-FFF2-40B4-BE49-F238E27FC236}">
                <a16:creationId xmlns:a16="http://schemas.microsoft.com/office/drawing/2014/main" id="{7E71F075-6E3F-D2DC-8865-B3F2304E7762}"/>
              </a:ext>
            </a:extLst>
          </p:cNvPr>
          <p:cNvSpPr txBox="1"/>
          <p:nvPr/>
        </p:nvSpPr>
        <p:spPr>
          <a:xfrm>
            <a:off x="603785" y="1472187"/>
            <a:ext cx="4376763" cy="3675885"/>
          </a:xfrm>
          <a:prstGeom prst="rect">
            <a:avLst/>
          </a:prstGeom>
          <a:noFill/>
          <a:ln w="0">
            <a:noFill/>
          </a:ln>
        </p:spPr>
        <p:txBody>
          <a:bodyPr lIns="0" tIns="14760" rIns="0" bIns="0" anchor="t">
            <a:noAutofit/>
          </a:bodyPr>
          <a:lstStyle/>
          <a:p>
            <a:pPr>
              <a:spcAft>
                <a:spcPts val="1199"/>
              </a:spcAft>
            </a:pPr>
            <a:r>
              <a:rPr lang="es-ES" sz="1200" spc="4">
                <a:solidFill>
                  <a:srgbClr val="FFFFFF"/>
                </a:solidFill>
                <a:latin typeface="xunta sans"/>
                <a:cs typeface="Arial"/>
              </a:rPr>
              <a:t>Los sistemas tramitadores se integran con la pieza SEDEGL_WSCARTRAM para la gestión de expedientes en la Carpeta Ciudadana.</a:t>
            </a:r>
            <a:endParaRPr lang="en-US"/>
          </a:p>
          <a:p>
            <a:pPr>
              <a:spcAft>
                <a:spcPts val="1199"/>
              </a:spcAft>
            </a:pPr>
            <a:r>
              <a:rPr lang="es-ES" sz="1200" spc="4">
                <a:solidFill>
                  <a:schemeClr val="bg1"/>
                </a:solidFill>
                <a:ea typeface="+mn-lt"/>
                <a:cs typeface="+mn-lt"/>
                <a:hlinkClick r:id="rId2">
                  <a:extLst>
                    <a:ext uri="{A12FA001-AC4F-418D-AE19-62706E023703}">
                      <ahyp:hlinkClr xmlns:ahyp="http://schemas.microsoft.com/office/drawing/2018/hyperlinkcolor" val="tx"/>
                    </a:ext>
                  </a:extLst>
                </a:hlinkClick>
              </a:rPr>
              <a:t>SEDEGL_WSCARTRAM_MI_manualintegracion.pdf</a:t>
            </a:r>
            <a:endParaRPr lang="es-ES" sz="1200" spc="4">
              <a:solidFill>
                <a:schemeClr val="bg1"/>
              </a:solidFill>
              <a:cs typeface="Arial"/>
              <a:hlinkClick r:id="rId2">
                <a:extLst>
                  <a:ext uri="{A12FA001-AC4F-418D-AE19-62706E023703}">
                    <ahyp:hlinkClr xmlns:ahyp="http://schemas.microsoft.com/office/drawing/2018/hyperlinkcolor" val="tx"/>
                  </a:ext>
                </a:extLst>
              </a:hlinkClick>
            </a:endParaRPr>
          </a:p>
          <a:p>
            <a:pPr>
              <a:spcAft>
                <a:spcPts val="1199"/>
              </a:spcAft>
            </a:pPr>
            <a:r>
              <a:rPr lang="es-ES" sz="1200" b="1" u="sng" spc="4">
                <a:solidFill>
                  <a:srgbClr val="FFFFFF"/>
                </a:solidFill>
                <a:latin typeface="Xunta Sans"/>
                <a:cs typeface="Arial"/>
              </a:rPr>
              <a:t>La recepción de presentaciones </a:t>
            </a:r>
            <a:r>
              <a:rPr lang="es-ES" sz="1200" spc="4">
                <a:solidFill>
                  <a:srgbClr val="FFFFFF"/>
                </a:solidFill>
                <a:latin typeface="Xunta Sans"/>
                <a:cs typeface="Arial"/>
              </a:rPr>
              <a:t>por parte de los sistemas tramitadores</a:t>
            </a:r>
            <a:r>
              <a:rPr lang="es-ES" sz="1200" b="1" u="sng" spc="4">
                <a:solidFill>
                  <a:srgbClr val="FFFFFF"/>
                </a:solidFill>
                <a:latin typeface="Xunta Sans"/>
                <a:cs typeface="Arial"/>
              </a:rPr>
              <a:t>, se recomienda que se realice a través de los servicios de REXEL y no de SEDEGL_WSCARTRAM</a:t>
            </a:r>
            <a:r>
              <a:rPr lang="es-ES" sz="1200" spc="4">
                <a:solidFill>
                  <a:srgbClr val="FFFFFF"/>
                </a:solidFill>
                <a:latin typeface="Xunta Sans"/>
                <a:cs typeface="Arial"/>
              </a:rPr>
              <a:t>.</a:t>
            </a:r>
          </a:p>
          <a:p>
            <a:pPr>
              <a:spcAft>
                <a:spcPts val="1199"/>
              </a:spcAft>
            </a:pPr>
            <a:r>
              <a:rPr lang="es-ES" sz="1200" spc="4">
                <a:solidFill>
                  <a:srgbClr val="FFFFFF"/>
                </a:solidFill>
                <a:latin typeface="Xunta Sans"/>
                <a:cs typeface="Arial"/>
              </a:rPr>
              <a:t>En SEDEGL_WSCARTRAM, un expediente se identifica de forma única mediante la combinación de: </a:t>
            </a:r>
            <a:endParaRPr lang="es-ES"/>
          </a:p>
          <a:p>
            <a:r>
              <a:rPr lang="es-ES" sz="1200" b="1" spc="4" err="1">
                <a:solidFill>
                  <a:srgbClr val="FFFFFF"/>
                </a:solidFill>
                <a:ea typeface="+mn-lt"/>
                <a:cs typeface="+mn-lt"/>
              </a:rPr>
              <a:t>codExpediente</a:t>
            </a:r>
            <a:r>
              <a:rPr lang="es-ES" sz="1200" spc="4">
                <a:solidFill>
                  <a:srgbClr val="FFFFFF"/>
                </a:solidFill>
                <a:ea typeface="+mn-lt"/>
                <a:cs typeface="+mn-lt"/>
              </a:rPr>
              <a:t>. Código del expediente</a:t>
            </a:r>
            <a:endParaRPr lang="es-ES" sz="1200"/>
          </a:p>
          <a:p>
            <a:r>
              <a:rPr lang="es-ES" sz="1200" b="1" spc="4" err="1">
                <a:solidFill>
                  <a:srgbClr val="FFFFFF"/>
                </a:solidFill>
                <a:ea typeface="+mn-lt"/>
                <a:cs typeface="+mn-lt"/>
              </a:rPr>
              <a:t>codTramite</a:t>
            </a:r>
            <a:r>
              <a:rPr lang="es-ES" sz="1200" spc="4">
                <a:solidFill>
                  <a:srgbClr val="FFFFFF"/>
                </a:solidFill>
                <a:ea typeface="+mn-lt"/>
                <a:cs typeface="+mn-lt"/>
              </a:rPr>
              <a:t>. Código del procedimiento de la tramitación con la que está relacionada el expediente.</a:t>
            </a:r>
            <a:endParaRPr lang="es-ES" sz="1200"/>
          </a:p>
          <a:p>
            <a:pPr>
              <a:spcAft>
                <a:spcPts val="1199"/>
              </a:spcAft>
            </a:pPr>
            <a:r>
              <a:rPr lang="es-ES" sz="1200" b="1" spc="4" err="1">
                <a:solidFill>
                  <a:srgbClr val="FFFFFF"/>
                </a:solidFill>
                <a:ea typeface="+mn-lt"/>
                <a:cs typeface="+mn-lt"/>
              </a:rPr>
              <a:t>idExterno</a:t>
            </a:r>
            <a:r>
              <a:rPr lang="es-ES" sz="1200" spc="4">
                <a:solidFill>
                  <a:srgbClr val="FFFFFF"/>
                </a:solidFill>
                <a:ea typeface="+mn-lt"/>
                <a:cs typeface="+mn-lt"/>
              </a:rPr>
              <a:t>. El identificador del expediente en el sistema de tramitación</a:t>
            </a:r>
            <a:endParaRPr lang="es-ES" sz="1200"/>
          </a:p>
          <a:p>
            <a:r>
              <a:rPr lang="es-ES" sz="1200" spc="4">
                <a:solidFill>
                  <a:srgbClr val="FFFFFF"/>
                </a:solidFill>
                <a:ea typeface="+mn-lt"/>
                <a:cs typeface="+mn-lt"/>
              </a:rPr>
              <a:t>Si cambian alguno de estos datos en posteriores envíos (hemos visto casos muchas veces de que el </a:t>
            </a:r>
            <a:r>
              <a:rPr lang="es-ES" sz="1200" spc="4" err="1">
                <a:solidFill>
                  <a:srgbClr val="FFFFFF"/>
                </a:solidFill>
                <a:ea typeface="+mn-lt"/>
                <a:cs typeface="+mn-lt"/>
              </a:rPr>
              <a:t>idExterno</a:t>
            </a:r>
            <a:r>
              <a:rPr lang="es-ES" sz="1200" spc="4">
                <a:solidFill>
                  <a:srgbClr val="FFFFFF"/>
                </a:solidFill>
                <a:ea typeface="+mn-lt"/>
                <a:cs typeface="+mn-lt"/>
              </a:rPr>
              <a:t> cambia) se intentará crear un expediente nuevo, y cuando ya hay otro con este código expediente y trámite, se produce el siguiente error en el envío: "</a:t>
            </a:r>
            <a:r>
              <a:rPr lang="es-ES" sz="1200" u="sng" spc="4">
                <a:solidFill>
                  <a:srgbClr val="FFFFFF"/>
                </a:solidFill>
                <a:ea typeface="+mn-lt"/>
                <a:cs typeface="+mn-lt"/>
              </a:rPr>
              <a:t>Ya existe un expediente con código X para el trámite Y</a:t>
            </a:r>
            <a:r>
              <a:rPr lang="es-ES" sz="1200" spc="4">
                <a:solidFill>
                  <a:srgbClr val="FFFFFF"/>
                </a:solidFill>
                <a:ea typeface="+mn-lt"/>
                <a:cs typeface="+mn-lt"/>
              </a:rPr>
              <a:t>"</a:t>
            </a:r>
            <a:endParaRPr lang="es-ES" sz="1200" spc="4">
              <a:solidFill>
                <a:srgbClr val="000000"/>
              </a:solidFill>
              <a:ea typeface="+mn-lt"/>
              <a:cs typeface="+mn-lt"/>
            </a:endParaRPr>
          </a:p>
          <a:p>
            <a:pPr>
              <a:spcAft>
                <a:spcPts val="1199"/>
              </a:spcAft>
            </a:pPr>
            <a:endParaRPr lang="es-ES" sz="1200" spc="4">
              <a:solidFill>
                <a:srgbClr val="FFFFFF"/>
              </a:solidFill>
              <a:ea typeface="+mn-lt"/>
              <a:cs typeface="+mn-lt"/>
            </a:endParaRPr>
          </a:p>
          <a:p>
            <a:pPr>
              <a:spcAft>
                <a:spcPts val="1199"/>
              </a:spcAft>
              <a:buClr>
                <a:srgbClr val="FFFFFF"/>
              </a:buClr>
              <a:buSzPct val="45000"/>
            </a:pPr>
            <a:endParaRPr lang="es-ES" sz="1200" spc="4">
              <a:solidFill>
                <a:srgbClr val="FFFFFF"/>
              </a:solidFill>
              <a:latin typeface="Xunta Sans"/>
              <a:cs typeface="Arial"/>
            </a:endParaRPr>
          </a:p>
        </p:txBody>
      </p:sp>
      <p:sp>
        <p:nvSpPr>
          <p:cNvPr id="4" name="Rectángulo 3">
            <a:extLst>
              <a:ext uri="{FF2B5EF4-FFF2-40B4-BE49-F238E27FC236}">
                <a16:creationId xmlns:a16="http://schemas.microsoft.com/office/drawing/2014/main" id="{9957F0B1-D3F3-5861-6D9E-717642B79EF3}"/>
              </a:ext>
            </a:extLst>
          </p:cNvPr>
          <p:cNvSpPr/>
          <p:nvPr/>
        </p:nvSpPr>
        <p:spPr>
          <a:xfrm>
            <a:off x="5243091" y="0"/>
            <a:ext cx="6938288" cy="68580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8" name="object 2">
            <a:extLst>
              <a:ext uri="{FF2B5EF4-FFF2-40B4-BE49-F238E27FC236}">
                <a16:creationId xmlns:a16="http://schemas.microsoft.com/office/drawing/2014/main" id="{4135CC6B-158B-F9C0-0BEE-6320696350DD}"/>
              </a:ext>
            </a:extLst>
          </p:cNvPr>
          <p:cNvSpPr txBox="1"/>
          <p:nvPr/>
        </p:nvSpPr>
        <p:spPr>
          <a:xfrm>
            <a:off x="5547613" y="196185"/>
            <a:ext cx="6039079" cy="8079633"/>
          </a:xfrm>
          <a:prstGeom prst="rect">
            <a:avLst/>
          </a:prstGeom>
          <a:noFill/>
          <a:ln>
            <a:noFill/>
          </a:ln>
        </p:spPr>
        <p:txBody>
          <a:bodyPr vert="horz" wrap="square" lIns="0" tIns="12240" rIns="0" bIns="0" anchor="t" anchorCtr="0" compatLnSpc="0">
            <a:spAutoFit/>
          </a:bodyPr>
          <a:lstStyle/>
          <a:p>
            <a:pPr marL="12065" marR="4445">
              <a:spcBef>
                <a:spcPts val="96"/>
              </a:spcBef>
              <a:defRPr sz="1800"/>
            </a:pPr>
            <a:r>
              <a:rPr lang="es-ES" b="1" spc="-6">
                <a:solidFill>
                  <a:srgbClr val="0070C0"/>
                </a:solidFill>
                <a:latin typeface="Xunta Sans"/>
                <a:ea typeface="Microsoft YaHei"/>
              </a:rPr>
              <a:t>A tener en cuenta durante el envío de expedientes</a:t>
            </a:r>
            <a:endParaRPr lang="en-US"/>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Evitar dejar en estado PRESENTADO los expedientes de forma indefinida. Se deberá ir actualizando el estado de los expedientes según corresponda dentro del flujo de tramitación.</a:t>
            </a:r>
          </a:p>
          <a:p>
            <a:pPr marL="285750" marR="4445" indent="-285750">
              <a:spcBef>
                <a:spcPts val="96"/>
              </a:spcBef>
              <a:buFont typeface="Arial"/>
              <a:buChar char="•"/>
              <a:defRPr sz="1800"/>
            </a:pPr>
            <a:endParaRPr lang="es-ES" sz="1400" spc="-6">
              <a:solidFill>
                <a:srgbClr val="000000"/>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Mantener los expedientes actualizados (documentación, estado, etc.). </a:t>
            </a:r>
            <a:endParaRPr lang="en-US" sz="1400" spc="-6">
              <a:solidFill>
                <a:srgbClr val="000000"/>
              </a:solidFill>
              <a:latin typeface="Arial"/>
              <a:ea typeface="+mn-lt"/>
              <a:cs typeface="+mn-lt"/>
            </a:endParaRPr>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Migrarse a los trámites posteriores V2. La versión V2 de los trámites posteriores permiten personalizaciones, uso de asistente de cumplimentación, activación de pago de tasas, etc... La migración se realiza por procedimiento y requiere de adaptación por parte de los sistemas tramitadores.</a:t>
            </a:r>
          </a:p>
          <a:p>
            <a:pPr marL="183515" marR="4445" indent="-171450">
              <a:spcBef>
                <a:spcPts val="96"/>
              </a:spcBef>
              <a:buFont typeface="Arial,Sans-Serif"/>
              <a:buChar char="•"/>
              <a:defRPr sz="1800"/>
            </a:pPr>
            <a:endParaRPr lang="es-ES" sz="1400" spc="-6">
              <a:solidFill>
                <a:srgbClr val="6D6E71"/>
              </a:solidFill>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Es necesario que los integradores lleven un control sobre el ciclo de vida del expediente y seguimiento de los estados que se envían, y de cuál es el que se envió como estado actual. En los logs vemos muchos casos de envíos con error por "Ya existe un estado X para el expediente Y".</a:t>
            </a:r>
            <a:endParaRPr lang="es-ES" sz="1400">
              <a:cs typeface="Arial"/>
            </a:endParaRPr>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ea typeface="+mn-lt"/>
                <a:cs typeface="+mn-lt"/>
              </a:rPr>
              <a:t>Si no se dispone de valor para indicar en el campo </a:t>
            </a:r>
            <a:r>
              <a:rPr lang="es-ES" sz="1400" spc="-6" err="1">
                <a:solidFill>
                  <a:srgbClr val="6D6E71"/>
                </a:solidFill>
                <a:ea typeface="+mn-lt"/>
                <a:cs typeface="+mn-lt"/>
              </a:rPr>
              <a:t>idPresentacionIRIS</a:t>
            </a:r>
            <a:r>
              <a:rPr lang="es-ES" sz="1400" spc="-6">
                <a:solidFill>
                  <a:srgbClr val="6D6E71"/>
                </a:solidFill>
                <a:ea typeface="+mn-lt"/>
                <a:cs typeface="+mn-lt"/>
              </a:rPr>
              <a:t> (número de entrada en el registro o identificador interno de la presentación en sede), no se debe indicar el tag vacío en el XML ya que provoca un error durante el envío del expediente. Se debe omitir dicho tag.</a:t>
            </a: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endParaRPr lang="es-ES" sz="1400" spc="-6">
              <a:solidFill>
                <a:srgbClr val="6D6E71"/>
              </a:solidFill>
              <a:latin typeface="Arial"/>
              <a:ea typeface="+mn-lt"/>
              <a:cs typeface="+mn-lt"/>
            </a:endParaRPr>
          </a:p>
          <a:p>
            <a:pPr marL="183515" marR="4445" indent="-171450">
              <a:spcBef>
                <a:spcPts val="96"/>
              </a:spcBef>
              <a:buFont typeface="Arial,Sans-Serif"/>
              <a:buChar char="•"/>
              <a:defRPr sz="1800"/>
            </a:pPr>
            <a:r>
              <a:rPr lang="es-ES" sz="1400" spc="-6">
                <a:solidFill>
                  <a:srgbClr val="6D6E71"/>
                </a:solidFill>
                <a:latin typeface="Arial"/>
                <a:ea typeface="+mn-lt"/>
                <a:cs typeface="+mn-lt"/>
              </a:rPr>
              <a:t>Se recomienda que se disponga de un sistema de reintentos, de manera que si existe cualquier problema de indisponibilidad en SEDEGL_WSCARTRAM, el sistema tramitador pueda reintentar el envío más tarde para que la Carpeta Ciudadana se encuentre siempre actualizada.</a:t>
            </a:r>
          </a:p>
          <a:p>
            <a:pPr marL="183515" marR="4445" indent="-171450">
              <a:spcBef>
                <a:spcPts val="96"/>
              </a:spcBef>
              <a:buFont typeface="Arial"/>
              <a:buChar char="•"/>
              <a:defRPr sz="1800"/>
            </a:pPr>
            <a:endParaRPr lang="es-ES" sz="1400" spc="-6">
              <a:solidFill>
                <a:srgbClr val="6D6E71"/>
              </a:solidFill>
              <a:latin typeface="Arial"/>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469265" marR="4445" lvl="1">
              <a:spcBef>
                <a:spcPts val="96"/>
              </a:spcBef>
              <a:defRPr sz="1800"/>
            </a:pPr>
            <a:endParaRPr lang="es-ES" sz="1100" spc="-6">
              <a:solidFill>
                <a:srgbClr val="6D6E71"/>
              </a:solidFill>
              <a:latin typeface="Xunta Sans"/>
              <a:ea typeface="+mn-lt"/>
              <a:cs typeface="+mn-lt"/>
            </a:endParaRPr>
          </a:p>
          <a:p>
            <a:pPr marL="12065" marR="4445">
              <a:spcBef>
                <a:spcPts val="96"/>
              </a:spcBef>
              <a:defRPr sz="1800"/>
            </a:pPr>
            <a:endParaRPr lang="es-ES" sz="1100" spc="-6">
              <a:solidFill>
                <a:srgbClr val="6D6E71"/>
              </a:solidFill>
              <a:latin typeface="Xunta Sans"/>
              <a:ea typeface="+mn-lt"/>
              <a:cs typeface="+mn-lt"/>
            </a:endParaRPr>
          </a:p>
          <a:p>
            <a:pPr marL="183515" marR="4445" indent="-171450">
              <a:spcBef>
                <a:spcPts val="96"/>
              </a:spcBef>
              <a:buFont typeface="Arial"/>
              <a:buChar char="•"/>
              <a:defRPr sz="1800"/>
            </a:pPr>
            <a:endParaRPr lang="es-ES" sz="1100" spc="-6">
              <a:solidFill>
                <a:srgbClr val="6D6E71"/>
              </a:solidFill>
              <a:latin typeface="Xunta Sans"/>
              <a:ea typeface="+mn-lt"/>
              <a:cs typeface="+mn-lt"/>
            </a:endParaRPr>
          </a:p>
        </p:txBody>
      </p:sp>
      <p:pic>
        <p:nvPicPr>
          <p:cNvPr id="7" name="Imagen 6">
            <a:extLst>
              <a:ext uri="{FF2B5EF4-FFF2-40B4-BE49-F238E27FC236}">
                <a16:creationId xmlns:a16="http://schemas.microsoft.com/office/drawing/2014/main" id="{50092A89-76E8-1C2D-7E43-D5E9382960D5}"/>
              </a:ext>
            </a:extLst>
          </p:cNvPr>
          <p:cNvPicPr/>
          <p:nvPr/>
        </p:nvPicPr>
        <p:blipFill>
          <a:blip r:embed="rId3"/>
          <a:stretch/>
        </p:blipFill>
        <p:spPr>
          <a:xfrm>
            <a:off x="788400" y="360000"/>
            <a:ext cx="1677600" cy="360000"/>
          </a:xfrm>
          <a:prstGeom prst="rect">
            <a:avLst/>
          </a:prstGeom>
          <a:ln w="0">
            <a:noFill/>
          </a:ln>
        </p:spPr>
      </p:pic>
    </p:spTree>
    <p:extLst>
      <p:ext uri="{BB962C8B-B14F-4D97-AF65-F5344CB8AC3E}">
        <p14:creationId xmlns:p14="http://schemas.microsoft.com/office/powerpoint/2010/main" val="17056837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D9651D8ABAE1C5419BDDDD53D53229C3" ma:contentTypeVersion="15" ma:contentTypeDescription="Crear nuevo documento." ma:contentTypeScope="" ma:versionID="65b0e7be25239fa85a466c0d2d4eb4d1">
  <xsd:schema xmlns:xsd="http://www.w3.org/2001/XMLSchema" xmlns:xs="http://www.w3.org/2001/XMLSchema" xmlns:p="http://schemas.microsoft.com/office/2006/metadata/properties" xmlns:ns3="664480c1-8567-4559-97f8-149d8bdc5596" xmlns:ns4="79e53a31-de17-4215-86ae-21d1fb5311f2" targetNamespace="http://schemas.microsoft.com/office/2006/metadata/properties" ma:root="true" ma:fieldsID="35c83b90bfe39351d5ce13d17ef8cdd7" ns3:_="" ns4:_="">
    <xsd:import namespace="664480c1-8567-4559-97f8-149d8bdc5596"/>
    <xsd:import namespace="79e53a31-de17-4215-86ae-21d1fb5311f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OCR" minOccurs="0"/>
                <xsd:element ref="ns4:MediaServiceDateTaken" minOccurs="0"/>
                <xsd:element ref="ns4:_activity" minOccurs="0"/>
                <xsd:element ref="ns4:MediaServiceObjectDetectorVersions" minOccurs="0"/>
                <xsd:element ref="ns4:MediaServiceSearchProperties" minOccurs="0"/>
                <xsd:element ref="ns4:MediaServiceSystemTag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80c1-8567-4559-97f8-149d8bdc5596"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SharingHintHash" ma:index="10" nillable="true" ma:displayName="Hash de la sugerencia para compartir"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e53a31-de17-4215-86ae-21d1fb5311f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664480c1-8567-4559-97f8-149d8bdc5596">
      <UserInfo>
        <DisplayName/>
        <AccountId xsi:nil="true"/>
        <AccountType/>
      </UserInfo>
    </SharedWithUsers>
    <_activity xmlns="79e53a31-de17-4215-86ae-21d1fb5311f2" xsi:nil="true"/>
  </documentManagement>
</p:properties>
</file>

<file path=customXml/itemProps1.xml><?xml version="1.0" encoding="utf-8"?>
<ds:datastoreItem xmlns:ds="http://schemas.openxmlformats.org/officeDocument/2006/customXml" ds:itemID="{AE275EFE-5B51-4554-B9B6-C82BF01CBB1E}">
  <ds:schemaRefs>
    <ds:schemaRef ds:uri="http://schemas.microsoft.com/sharepoint/v3/contenttype/forms"/>
  </ds:schemaRefs>
</ds:datastoreItem>
</file>

<file path=customXml/itemProps2.xml><?xml version="1.0" encoding="utf-8"?>
<ds:datastoreItem xmlns:ds="http://schemas.openxmlformats.org/officeDocument/2006/customXml" ds:itemID="{EB0CC492-E798-492C-90D0-6348D89F943B}">
  <ds:schemaRefs>
    <ds:schemaRef ds:uri="664480c1-8567-4559-97f8-149d8bdc5596"/>
    <ds:schemaRef ds:uri="79e53a31-de17-4215-86ae-21d1fb5311f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167952D-8FFF-4BDD-BBEC-FA32EA1F5F51}">
  <ds:schemaRefs>
    <ds:schemaRef ds:uri="664480c1-8567-4559-97f8-149d8bdc5596"/>
    <ds:schemaRef ds:uri="79e53a31-de17-4215-86ae-21d1fb5311f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15</Slides>
  <Notes>0</Notes>
  <HiddenSlides>0</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Rodrígues Salgado, Susana</dc:creator>
  <dc:description/>
  <cp:revision>338</cp:revision>
  <dcterms:created xsi:type="dcterms:W3CDTF">2021-06-23T07:16:42Z</dcterms:created>
  <dcterms:modified xsi:type="dcterms:W3CDTF">2026-04-24T06:22:02Z</dcterms:modified>
  <dc:language>es-ES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0x010100D9651D8ABAE1C5419BDDDD53D53229C3</vt:lpwstr>
  </property>
</Properties>
</file>