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4"/>
  </p:sldMasterIdLst>
  <p:notesMasterIdLst>
    <p:notesMasterId r:id="rId17"/>
  </p:notesMasterIdLst>
  <p:sldIdLst>
    <p:sldId id="256" r:id="rId5"/>
    <p:sldId id="257" r:id="rId6"/>
    <p:sldId id="258" r:id="rId7"/>
    <p:sldId id="349" r:id="rId8"/>
    <p:sldId id="339" r:id="rId9"/>
    <p:sldId id="350" r:id="rId10"/>
    <p:sldId id="352" r:id="rId11"/>
    <p:sldId id="343" r:id="rId12"/>
    <p:sldId id="351" r:id="rId13"/>
    <p:sldId id="353" r:id="rId14"/>
    <p:sldId id="323" r:id="rId15"/>
    <p:sldId id="262" r:id="rId16"/>
  </p:sldIdLst>
  <p:sldSz cx="12192000" cy="6858000"/>
  <p:notesSz cx="7559675" cy="1069181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25697913-4B83-04B0-DEA6-9D93B42577F6}" name="Pérez Elías, Diego" initials="PD" userId="S::dpereze@minsait.com::b4005c76-8980-4878-9ac6-f996120acf4c" providerId="AD"/>
  <p188:author id="{B37D9C28-51A6-C42E-4C5D-EE431E8AAEB2}" name="Caaveiro Justo, Veronica" initials="CV" userId="S::vcaaveiro@minsait.com::73e627d6-595b-4fe4-84eb-2cb56ee62c6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B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5C86A1-47BA-C9F3-FEE1-572E982D269C}" v="2216" dt="2026-02-25T13:34:07.160"/>
    <p1510:client id="{0E7E7DC2-1E10-CAD7-75B8-A9B8CE52EFCB}" v="318" dt="2026-02-26T12:52:49.671"/>
    <p1510:client id="{5081FE68-26AB-8397-C1A3-00AB53508960}" v="80" dt="2026-02-26T16:39:17.504"/>
    <p1510:client id="{BB49F3A8-CCB7-ADDC-7835-77616BB3C6B0}" v="372" dt="2026-02-26T14:11:14.844"/>
    <p1510:client id="{BC650211-C874-FB52-6D43-565F2909317F}" v="10" dt="2026-02-26T15:45:32.380"/>
    <p1510:client id="{CA5ED23C-4E90-A2B6-DE9E-1F84AC59FF63}" v="166" dt="2026-02-26T15:57:01.4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aveiro Justo, Veronica" userId="S::vcaaveiro@minsait.com::73e627d6-595b-4fe4-84eb-2cb56ee62c6b" providerId="AD" clId="Web-{5081FE68-26AB-8397-C1A3-00AB53508960}"/>
    <pc:docChg chg="modSld">
      <pc:chgData name="Caaveiro Justo, Veronica" userId="S::vcaaveiro@minsait.com::73e627d6-595b-4fe4-84eb-2cb56ee62c6b" providerId="AD" clId="Web-{5081FE68-26AB-8397-C1A3-00AB53508960}" dt="2026-02-26T16:38:47.613" v="63" actId="20577"/>
      <pc:docMkLst>
        <pc:docMk/>
      </pc:docMkLst>
      <pc:sldChg chg="modSp">
        <pc:chgData name="Caaveiro Justo, Veronica" userId="S::vcaaveiro@minsait.com::73e627d6-595b-4fe4-84eb-2cb56ee62c6b" providerId="AD" clId="Web-{5081FE68-26AB-8397-C1A3-00AB53508960}" dt="2026-02-26T16:38:47.613" v="63" actId="20577"/>
        <pc:sldMkLst>
          <pc:docMk/>
          <pc:sldMk cId="305352163" sldId="339"/>
        </pc:sldMkLst>
        <pc:spChg chg="mod">
          <ac:chgData name="Caaveiro Justo, Veronica" userId="S::vcaaveiro@minsait.com::73e627d6-595b-4fe4-84eb-2cb56ee62c6b" providerId="AD" clId="Web-{5081FE68-26AB-8397-C1A3-00AB53508960}" dt="2026-02-26T16:38:47.613" v="63" actId="20577"/>
          <ac:spMkLst>
            <pc:docMk/>
            <pc:sldMk cId="305352163" sldId="339"/>
            <ac:spMk id="97" creationId="{00000000-0000-0000-0000-000000000000}"/>
          </ac:spMkLst>
        </pc:spChg>
      </pc:sldChg>
      <pc:sldChg chg="modSp modCm">
        <pc:chgData name="Caaveiro Justo, Veronica" userId="S::vcaaveiro@minsait.com::73e627d6-595b-4fe4-84eb-2cb56ee62c6b" providerId="AD" clId="Web-{5081FE68-26AB-8397-C1A3-00AB53508960}" dt="2026-02-26T16:01:09.030" v="33" actId="20577"/>
        <pc:sldMkLst>
          <pc:docMk/>
          <pc:sldMk cId="1705683722" sldId="349"/>
        </pc:sldMkLst>
        <pc:spChg chg="mod">
          <ac:chgData name="Caaveiro Justo, Veronica" userId="S::vcaaveiro@minsait.com::73e627d6-595b-4fe4-84eb-2cb56ee62c6b" providerId="AD" clId="Web-{5081FE68-26AB-8397-C1A3-00AB53508960}" dt="2026-02-26T16:01:09.030" v="33" actId="20577"/>
          <ac:spMkLst>
            <pc:docMk/>
            <pc:sldMk cId="1705683722" sldId="349"/>
            <ac:spMk id="118" creationId="{4135CC6B-158B-F9C0-0BEE-6320696350DD}"/>
          </ac:spMkLst>
        </pc:spChg>
        <pc:extLst>
          <p:ext xmlns:p="http://schemas.openxmlformats.org/presentationml/2006/main" uri="{D6D511B9-2390-475A-947B-AFAB55BFBCF1}">
            <pc226:cmChg xmlns:pc226="http://schemas.microsoft.com/office/powerpoint/2022/06/main/command" chg="mod">
              <pc226:chgData name="Caaveiro Justo, Veronica" userId="S::vcaaveiro@minsait.com::73e627d6-595b-4fe4-84eb-2cb56ee62c6b" providerId="AD" clId="Web-{5081FE68-26AB-8397-C1A3-00AB53508960}" dt="2026-02-26T16:01:06.593" v="31" actId="20577"/>
              <pc2:cmMkLst xmlns:pc2="http://schemas.microsoft.com/office/powerpoint/2019/9/main/command">
                <pc:docMk/>
                <pc:sldMk cId="1705683722" sldId="349"/>
                <pc2:cmMk id="{72AAC81B-8EC8-46D7-9117-8AF24CA9C2CC}"/>
              </pc2:cmMkLst>
            </pc226:cmChg>
            <pc226:cmChg xmlns:pc226="http://schemas.microsoft.com/office/powerpoint/2022/06/main/command" chg="mod">
              <pc226:chgData name="Caaveiro Justo, Veronica" userId="S::vcaaveiro@minsait.com::73e627d6-595b-4fe4-84eb-2cb56ee62c6b" providerId="AD" clId="Web-{5081FE68-26AB-8397-C1A3-00AB53508960}" dt="2026-02-26T16:01:06.593" v="31" actId="20577"/>
              <pc2:cmMkLst xmlns:pc2="http://schemas.microsoft.com/office/powerpoint/2019/9/main/command">
                <pc:docMk/>
                <pc:sldMk cId="1705683722" sldId="349"/>
                <pc2:cmMk id="{8DF0D37C-F059-4F87-AB9B-AD8DA0656FEE}"/>
              </pc2:cmMkLst>
            </pc226:cmChg>
            <pc226:cmChg xmlns:pc226="http://schemas.microsoft.com/office/powerpoint/2022/06/main/command" chg="mod">
              <pc226:chgData name="Caaveiro Justo, Veronica" userId="S::vcaaveiro@minsait.com::73e627d6-595b-4fe4-84eb-2cb56ee62c6b" providerId="AD" clId="Web-{5081FE68-26AB-8397-C1A3-00AB53508960}" dt="2026-02-26T16:01:06.593" v="31" actId="20577"/>
              <pc2:cmMkLst xmlns:pc2="http://schemas.microsoft.com/office/powerpoint/2019/9/main/command">
                <pc:docMk/>
                <pc:sldMk cId="1705683722" sldId="349"/>
                <pc2:cmMk id="{4A905EA0-805E-42F5-BA1D-04168ACF3C6E}"/>
              </pc2:cmMkLst>
            </pc226:cmChg>
            <pc226:cmChg xmlns:pc226="http://schemas.microsoft.com/office/powerpoint/2022/06/main/command" chg="mod">
              <pc226:chgData name="Caaveiro Justo, Veronica" userId="S::vcaaveiro@minsait.com::73e627d6-595b-4fe4-84eb-2cb56ee62c6b" providerId="AD" clId="Web-{5081FE68-26AB-8397-C1A3-00AB53508960}" dt="2026-02-26T16:01:06.593" v="31" actId="20577"/>
              <pc2:cmMkLst xmlns:pc2="http://schemas.microsoft.com/office/powerpoint/2019/9/main/command">
                <pc:docMk/>
                <pc:sldMk cId="1705683722" sldId="349"/>
                <pc2:cmMk id="{B93954CE-6DF7-43F7-BDAC-9D3C3428399A}"/>
              </pc2:cmMkLst>
            </pc226:cmChg>
          </p:ext>
        </pc:extLst>
      </pc:sldChg>
    </pc:docChg>
  </pc:docChgLst>
  <pc:docChgLst>
    <pc:chgData name="Caaveiro Justo, Veronica" userId="S::vcaaveiro@minsait.com::73e627d6-595b-4fe4-84eb-2cb56ee62c6b" providerId="AD" clId="Web-{CA5ED23C-4E90-A2B6-DE9E-1F84AC59FF63}"/>
    <pc:docChg chg="modSld">
      <pc:chgData name="Caaveiro Justo, Veronica" userId="S::vcaaveiro@minsait.com::73e627d6-595b-4fe4-84eb-2cb56ee62c6b" providerId="AD" clId="Web-{CA5ED23C-4E90-A2B6-DE9E-1F84AC59FF63}" dt="2026-02-26T15:57:01.457" v="147" actId="20577"/>
      <pc:docMkLst>
        <pc:docMk/>
      </pc:docMkLst>
      <pc:sldChg chg="modSp modCm">
        <pc:chgData name="Caaveiro Justo, Veronica" userId="S::vcaaveiro@minsait.com::73e627d6-595b-4fe4-84eb-2cb56ee62c6b" providerId="AD" clId="Web-{CA5ED23C-4E90-A2B6-DE9E-1F84AC59FF63}" dt="2026-02-26T15:57:01.457" v="147" actId="20577"/>
        <pc:sldMkLst>
          <pc:docMk/>
          <pc:sldMk cId="1705683722" sldId="349"/>
        </pc:sldMkLst>
        <pc:spChg chg="mod">
          <ac:chgData name="Caaveiro Justo, Veronica" userId="S::vcaaveiro@minsait.com::73e627d6-595b-4fe4-84eb-2cb56ee62c6b" providerId="AD" clId="Web-{CA5ED23C-4E90-A2B6-DE9E-1F84AC59FF63}" dt="2026-02-26T15:57:01.457" v="147" actId="20577"/>
          <ac:spMkLst>
            <pc:docMk/>
            <pc:sldMk cId="1705683722" sldId="349"/>
            <ac:spMk id="118" creationId="{4135CC6B-158B-F9C0-0BEE-6320696350DD}"/>
          </ac:spMkLst>
        </pc:spChg>
        <pc:extLst>
          <p:ext xmlns:p="http://schemas.openxmlformats.org/presentationml/2006/main" uri="{D6D511B9-2390-475A-947B-AFAB55BFBCF1}">
            <pc226:cmChg xmlns:pc226="http://schemas.microsoft.com/office/powerpoint/2022/06/main/command" chg="mod">
              <pc226:chgData name="Caaveiro Justo, Veronica" userId="S::vcaaveiro@minsait.com::73e627d6-595b-4fe4-84eb-2cb56ee62c6b" providerId="AD" clId="Web-{CA5ED23C-4E90-A2B6-DE9E-1F84AC59FF63}" dt="2026-02-26T15:57:01.457" v="147" actId="20577"/>
              <pc2:cmMkLst xmlns:pc2="http://schemas.microsoft.com/office/powerpoint/2019/9/main/command">
                <pc:docMk/>
                <pc:sldMk cId="1705683722" sldId="349"/>
                <pc2:cmMk id="{72AAC81B-8EC8-46D7-9117-8AF24CA9C2CC}"/>
              </pc2:cmMkLst>
            </pc226:cmChg>
            <pc226:cmChg xmlns:pc226="http://schemas.microsoft.com/office/powerpoint/2022/06/main/command" chg="mod">
              <pc226:chgData name="Caaveiro Justo, Veronica" userId="S::vcaaveiro@minsait.com::73e627d6-595b-4fe4-84eb-2cb56ee62c6b" providerId="AD" clId="Web-{CA5ED23C-4E90-A2B6-DE9E-1F84AC59FF63}" dt="2026-02-26T15:57:01.457" v="147" actId="20577"/>
              <pc2:cmMkLst xmlns:pc2="http://schemas.microsoft.com/office/powerpoint/2019/9/main/command">
                <pc:docMk/>
                <pc:sldMk cId="1705683722" sldId="349"/>
                <pc2:cmMk id="{8DF0D37C-F059-4F87-AB9B-AD8DA0656FEE}"/>
              </pc2:cmMkLst>
            </pc226:cmChg>
            <pc226:cmChg xmlns:pc226="http://schemas.microsoft.com/office/powerpoint/2022/06/main/command" chg="mod">
              <pc226:chgData name="Caaveiro Justo, Veronica" userId="S::vcaaveiro@minsait.com::73e627d6-595b-4fe4-84eb-2cb56ee62c6b" providerId="AD" clId="Web-{CA5ED23C-4E90-A2B6-DE9E-1F84AC59FF63}" dt="2026-02-26T15:57:01.457" v="147" actId="20577"/>
              <pc2:cmMkLst xmlns:pc2="http://schemas.microsoft.com/office/powerpoint/2019/9/main/command">
                <pc:docMk/>
                <pc:sldMk cId="1705683722" sldId="349"/>
                <pc2:cmMk id="{4A905EA0-805E-42F5-BA1D-04168ACF3C6E}"/>
              </pc2:cmMkLst>
            </pc226:cmChg>
            <pc226:cmChg xmlns:pc226="http://schemas.microsoft.com/office/powerpoint/2022/06/main/command" chg="mod">
              <pc226:chgData name="Caaveiro Justo, Veronica" userId="S::vcaaveiro@minsait.com::73e627d6-595b-4fe4-84eb-2cb56ee62c6b" providerId="AD" clId="Web-{CA5ED23C-4E90-A2B6-DE9E-1F84AC59FF63}" dt="2026-02-26T15:57:01.457" v="147" actId="20577"/>
              <pc2:cmMkLst xmlns:pc2="http://schemas.microsoft.com/office/powerpoint/2019/9/main/command">
                <pc:docMk/>
                <pc:sldMk cId="1705683722" sldId="349"/>
                <pc2:cmMk id="{B93954CE-6DF7-43F7-BDAC-9D3C3428399A}"/>
              </pc2:cmMkLst>
            </pc226:cmChg>
          </p:ext>
        </pc:extLst>
      </pc:sldChg>
    </pc:docChg>
  </pc:docChgLst>
  <pc:docChgLst>
    <pc:chgData name="Caaveiro Justo, Veronica" userId="S::vcaaveiro@minsait.com::73e627d6-595b-4fe4-84eb-2cb56ee62c6b" providerId="AD" clId="Web-{15D628C6-2440-5000-E879-83E3D8FE08BD}"/>
    <pc:docChg chg="addSld delSld modSld">
      <pc:chgData name="Caaveiro Justo, Veronica" userId="S::vcaaveiro@minsait.com::73e627d6-595b-4fe4-84eb-2cb56ee62c6b" providerId="AD" clId="Web-{15D628C6-2440-5000-E879-83E3D8FE08BD}" dt="2026-02-23T12:51:27.675" v="674" actId="20577"/>
      <pc:docMkLst>
        <pc:docMk/>
      </pc:docMkLst>
      <pc:sldChg chg="modSp">
        <pc:chgData name="Caaveiro Justo, Veronica" userId="S::vcaaveiro@minsait.com::73e627d6-595b-4fe4-84eb-2cb56ee62c6b" providerId="AD" clId="Web-{15D628C6-2440-5000-E879-83E3D8FE08BD}" dt="2026-02-23T12:34:41.170" v="268" actId="20577"/>
        <pc:sldMkLst>
          <pc:docMk/>
          <pc:sldMk cId="4151568675" sldId="350"/>
        </pc:sldMkLst>
        <pc:spChg chg="mod">
          <ac:chgData name="Caaveiro Justo, Veronica" userId="S::vcaaveiro@minsait.com::73e627d6-595b-4fe4-84eb-2cb56ee62c6b" providerId="AD" clId="Web-{15D628C6-2440-5000-E879-83E3D8FE08BD}" dt="2026-02-23T12:34:41.170" v="268" actId="20577"/>
          <ac:spMkLst>
            <pc:docMk/>
            <pc:sldMk cId="4151568675" sldId="350"/>
            <ac:spMk id="97" creationId="{0D891838-2DE5-FD30-C95F-ACA89AE4AF68}"/>
          </ac:spMkLst>
        </pc:spChg>
        <pc:spChg chg="mod">
          <ac:chgData name="Caaveiro Justo, Veronica" userId="S::vcaaveiro@minsait.com::73e627d6-595b-4fe4-84eb-2cb56ee62c6b" providerId="AD" clId="Web-{15D628C6-2440-5000-E879-83E3D8FE08BD}" dt="2026-02-23T12:34:21.247" v="249" actId="20577"/>
          <ac:spMkLst>
            <pc:docMk/>
            <pc:sldMk cId="4151568675" sldId="350"/>
            <ac:spMk id="118" creationId="{9EC349D3-89EB-7B6A-CC92-5E934C71184C}"/>
          </ac:spMkLst>
        </pc:spChg>
      </pc:sldChg>
      <pc:sldChg chg="modSp add replId">
        <pc:chgData name="Caaveiro Justo, Veronica" userId="S::vcaaveiro@minsait.com::73e627d6-595b-4fe4-84eb-2cb56ee62c6b" providerId="AD" clId="Web-{15D628C6-2440-5000-E879-83E3D8FE08BD}" dt="2026-02-23T12:51:27.675" v="674" actId="20577"/>
        <pc:sldMkLst>
          <pc:docMk/>
          <pc:sldMk cId="2951604828" sldId="352"/>
        </pc:sldMkLst>
        <pc:spChg chg="mod">
          <ac:chgData name="Caaveiro Justo, Veronica" userId="S::vcaaveiro@minsait.com::73e627d6-595b-4fe4-84eb-2cb56ee62c6b" providerId="AD" clId="Web-{15D628C6-2440-5000-E879-83E3D8FE08BD}" dt="2026-02-23T12:35:01.061" v="271" actId="20577"/>
          <ac:spMkLst>
            <pc:docMk/>
            <pc:sldMk cId="2951604828" sldId="352"/>
            <ac:spMk id="96" creationId="{E3FABC26-D9B4-7902-31A8-1B459C228611}"/>
          </ac:spMkLst>
        </pc:spChg>
        <pc:spChg chg="mod">
          <ac:chgData name="Caaveiro Justo, Veronica" userId="S::vcaaveiro@minsait.com::73e627d6-595b-4fe4-84eb-2cb56ee62c6b" providerId="AD" clId="Web-{15D628C6-2440-5000-E879-83E3D8FE08BD}" dt="2026-02-23T12:43:20.868" v="472" actId="20577"/>
          <ac:spMkLst>
            <pc:docMk/>
            <pc:sldMk cId="2951604828" sldId="352"/>
            <ac:spMk id="97" creationId="{878A8638-7540-636F-C787-F6CD9063F44D}"/>
          </ac:spMkLst>
        </pc:spChg>
        <pc:spChg chg="mod">
          <ac:chgData name="Caaveiro Justo, Veronica" userId="S::vcaaveiro@minsait.com::73e627d6-595b-4fe4-84eb-2cb56ee62c6b" providerId="AD" clId="Web-{15D628C6-2440-5000-E879-83E3D8FE08BD}" dt="2026-02-23T12:51:27.675" v="674" actId="20577"/>
          <ac:spMkLst>
            <pc:docMk/>
            <pc:sldMk cId="2951604828" sldId="352"/>
            <ac:spMk id="118" creationId="{7080E0AB-A921-A863-3A85-793114AE0E60}"/>
          </ac:spMkLst>
        </pc:spChg>
      </pc:sldChg>
    </pc:docChg>
  </pc:docChgLst>
  <pc:docChgLst>
    <pc:chgData name="Caaveiro Justo, Veronica" userId="S::vcaaveiro@minsait.com::73e627d6-595b-4fe4-84eb-2cb56ee62c6b" providerId="AD" clId="Web-{BB49F3A8-CCB7-ADDC-7835-77616BB3C6B0}"/>
    <pc:docChg chg="modSld">
      <pc:chgData name="Caaveiro Justo, Veronica" userId="S::vcaaveiro@minsait.com::73e627d6-595b-4fe4-84eb-2cb56ee62c6b" providerId="AD" clId="Web-{BB49F3A8-CCB7-ADDC-7835-77616BB3C6B0}" dt="2026-02-26T14:11:14.844" v="181" actId="20577"/>
      <pc:docMkLst>
        <pc:docMk/>
      </pc:docMkLst>
      <pc:sldChg chg="modSp">
        <pc:chgData name="Caaveiro Justo, Veronica" userId="S::vcaaveiro@minsait.com::73e627d6-595b-4fe4-84eb-2cb56ee62c6b" providerId="AD" clId="Web-{BB49F3A8-CCB7-ADDC-7835-77616BB3C6B0}" dt="2026-02-26T14:11:14.844" v="181" actId="20577"/>
        <pc:sldMkLst>
          <pc:docMk/>
          <pc:sldMk cId="73313973" sldId="351"/>
        </pc:sldMkLst>
        <pc:spChg chg="mod">
          <ac:chgData name="Caaveiro Justo, Veronica" userId="S::vcaaveiro@minsait.com::73e627d6-595b-4fe4-84eb-2cb56ee62c6b" providerId="AD" clId="Web-{BB49F3A8-CCB7-ADDC-7835-77616BB3C6B0}" dt="2026-02-26T14:11:14.844" v="181" actId="20577"/>
          <ac:spMkLst>
            <pc:docMk/>
            <pc:sldMk cId="73313973" sldId="351"/>
            <ac:spMk id="118" creationId="{F91E0DEF-A4B9-4090-6FA4-0A9E21887C76}"/>
          </ac:spMkLst>
        </pc:spChg>
      </pc:sldChg>
    </pc:docChg>
  </pc:docChgLst>
  <pc:docChgLst>
    <pc:chgData name="Caaveiro Justo, Veronica" userId="S::vcaaveiro@minsait.com::73e627d6-595b-4fe4-84eb-2cb56ee62c6b" providerId="AD" clId="Web-{A656C3FD-DC9C-AD99-4195-B8156B52AD47}"/>
    <pc:docChg chg="addSld delSld modSld sldOrd">
      <pc:chgData name="Caaveiro Justo, Veronica" userId="S::vcaaveiro@minsait.com::73e627d6-595b-4fe4-84eb-2cb56ee62c6b" providerId="AD" clId="Web-{A656C3FD-DC9C-AD99-4195-B8156B52AD47}" dt="2026-02-19T15:47:34.114" v="2081" actId="20577"/>
      <pc:docMkLst>
        <pc:docMk/>
      </pc:docMkLst>
      <pc:sldChg chg="modSp">
        <pc:chgData name="Caaveiro Justo, Veronica" userId="S::vcaaveiro@minsait.com::73e627d6-595b-4fe4-84eb-2cb56ee62c6b" providerId="AD" clId="Web-{A656C3FD-DC9C-AD99-4195-B8156B52AD47}" dt="2026-02-19T11:32:22.587" v="18" actId="20577"/>
        <pc:sldMkLst>
          <pc:docMk/>
          <pc:sldMk cId="0" sldId="256"/>
        </pc:sldMkLst>
        <pc:spChg chg="mod">
          <ac:chgData name="Caaveiro Justo, Veronica" userId="S::vcaaveiro@minsait.com::73e627d6-595b-4fe4-84eb-2cb56ee62c6b" providerId="AD" clId="Web-{A656C3FD-DC9C-AD99-4195-B8156B52AD47}" dt="2026-02-19T11:32:22.587" v="18" actId="20577"/>
          <ac:spMkLst>
            <pc:docMk/>
            <pc:sldMk cId="0" sldId="256"/>
            <ac:spMk id="76" creationId="{00000000-0000-0000-0000-000000000000}"/>
          </ac:spMkLst>
        </pc:spChg>
        <pc:spChg chg="mod">
          <ac:chgData name="Caaveiro Justo, Veronica" userId="S::vcaaveiro@minsait.com::73e627d6-595b-4fe4-84eb-2cb56ee62c6b" providerId="AD" clId="Web-{A656C3FD-DC9C-AD99-4195-B8156B52AD47}" dt="2026-02-19T11:32:03.353" v="6" actId="20577"/>
          <ac:spMkLst>
            <pc:docMk/>
            <pc:sldMk cId="0" sldId="256"/>
            <ac:spMk id="77" creationId="{00000000-0000-0000-0000-000000000000}"/>
          </ac:spMkLst>
        </pc:spChg>
      </pc:sldChg>
      <pc:sldChg chg="modSp">
        <pc:chgData name="Caaveiro Justo, Veronica" userId="S::vcaaveiro@minsait.com::73e627d6-595b-4fe4-84eb-2cb56ee62c6b" providerId="AD" clId="Web-{A656C3FD-DC9C-AD99-4195-B8156B52AD47}" dt="2026-02-19T14:51:06.767" v="1394" actId="20577"/>
        <pc:sldMkLst>
          <pc:docMk/>
          <pc:sldMk cId="0" sldId="257"/>
        </pc:sldMkLst>
        <pc:spChg chg="mod">
          <ac:chgData name="Caaveiro Justo, Veronica" userId="S::vcaaveiro@minsait.com::73e627d6-595b-4fe4-84eb-2cb56ee62c6b" providerId="AD" clId="Web-{A656C3FD-DC9C-AD99-4195-B8156B52AD47}" dt="2026-02-19T14:51:06.767" v="1394" actId="20577"/>
          <ac:spMkLst>
            <pc:docMk/>
            <pc:sldMk cId="0" sldId="257"/>
            <ac:spMk id="81" creationId="{00000000-0000-0000-0000-000000000000}"/>
          </ac:spMkLst>
        </pc:spChg>
      </pc:sldChg>
      <pc:sldChg chg="modSp">
        <pc:chgData name="Caaveiro Justo, Veronica" userId="S::vcaaveiro@minsait.com::73e627d6-595b-4fe4-84eb-2cb56ee62c6b" providerId="AD" clId="Web-{A656C3FD-DC9C-AD99-4195-B8156B52AD47}" dt="2026-02-19T15:07:52.752" v="1671" actId="20577"/>
        <pc:sldMkLst>
          <pc:docMk/>
          <pc:sldMk cId="0" sldId="258"/>
        </pc:sldMkLst>
        <pc:spChg chg="mod">
          <ac:chgData name="Caaveiro Justo, Veronica" userId="S::vcaaveiro@minsait.com::73e627d6-595b-4fe4-84eb-2cb56ee62c6b" providerId="AD" clId="Web-{A656C3FD-DC9C-AD99-4195-B8156B52AD47}" dt="2026-02-19T15:07:52.752" v="1671" actId="20577"/>
          <ac:spMkLst>
            <pc:docMk/>
            <pc:sldMk cId="0" sldId="258"/>
            <ac:spMk id="86" creationId="{00000000-0000-0000-0000-000000000000}"/>
          </ac:spMkLst>
        </pc:spChg>
      </pc:sldChg>
      <pc:sldChg chg="addSp delSp modSp">
        <pc:chgData name="Caaveiro Justo, Veronica" userId="S::vcaaveiro@minsait.com::73e627d6-595b-4fe4-84eb-2cb56ee62c6b" providerId="AD" clId="Web-{A656C3FD-DC9C-AD99-4195-B8156B52AD47}" dt="2026-02-19T15:08:25.815" v="1679" actId="20577"/>
        <pc:sldMkLst>
          <pc:docMk/>
          <pc:sldMk cId="305352163" sldId="339"/>
        </pc:sldMkLst>
        <pc:spChg chg="mod">
          <ac:chgData name="Caaveiro Justo, Veronica" userId="S::vcaaveiro@minsait.com::73e627d6-595b-4fe4-84eb-2cb56ee62c6b" providerId="AD" clId="Web-{A656C3FD-DC9C-AD99-4195-B8156B52AD47}" dt="2026-02-19T15:04:06.280" v="1605" actId="20577"/>
          <ac:spMkLst>
            <pc:docMk/>
            <pc:sldMk cId="305352163" sldId="339"/>
            <ac:spMk id="96" creationId="{00000000-0000-0000-0000-000000000000}"/>
          </ac:spMkLst>
        </pc:spChg>
        <pc:spChg chg="add del mod">
          <ac:chgData name="Caaveiro Justo, Veronica" userId="S::vcaaveiro@minsait.com::73e627d6-595b-4fe4-84eb-2cb56ee62c6b" providerId="AD" clId="Web-{A656C3FD-DC9C-AD99-4195-B8156B52AD47}" dt="2026-02-19T15:08:25.815" v="1679" actId="20577"/>
          <ac:spMkLst>
            <pc:docMk/>
            <pc:sldMk cId="305352163" sldId="339"/>
            <ac:spMk id="97" creationId="{00000000-0000-0000-0000-000000000000}"/>
          </ac:spMkLst>
        </pc:spChg>
        <pc:spChg chg="mod">
          <ac:chgData name="Caaveiro Justo, Veronica" userId="S::vcaaveiro@minsait.com::73e627d6-595b-4fe4-84eb-2cb56ee62c6b" providerId="AD" clId="Web-{A656C3FD-DC9C-AD99-4195-B8156B52AD47}" dt="2026-02-19T15:05:40.688" v="1627" actId="20577"/>
          <ac:spMkLst>
            <pc:docMk/>
            <pc:sldMk cId="305352163" sldId="339"/>
            <ac:spMk id="118" creationId="{00000000-0000-0000-0000-000000000000}"/>
          </ac:spMkLst>
        </pc:spChg>
        <pc:picChg chg="add mod modCrop">
          <ac:chgData name="Caaveiro Justo, Veronica" userId="S::vcaaveiro@minsait.com::73e627d6-595b-4fe4-84eb-2cb56ee62c6b" providerId="AD" clId="Web-{A656C3FD-DC9C-AD99-4195-B8156B52AD47}" dt="2026-02-19T15:05:43.063" v="1628" actId="1076"/>
          <ac:picMkLst>
            <pc:docMk/>
            <pc:sldMk cId="305352163" sldId="339"/>
            <ac:picMk id="2" creationId="{D00DF802-45BF-7E11-41EF-9BF34F897B1D}"/>
          </ac:picMkLst>
        </pc:picChg>
        <pc:picChg chg="add mod">
          <ac:chgData name="Caaveiro Justo, Veronica" userId="S::vcaaveiro@minsait.com::73e627d6-595b-4fe4-84eb-2cb56ee62c6b" providerId="AD" clId="Web-{A656C3FD-DC9C-AD99-4195-B8156B52AD47}" dt="2026-02-19T15:05:44.674" v="1629" actId="1076"/>
          <ac:picMkLst>
            <pc:docMk/>
            <pc:sldMk cId="305352163" sldId="339"/>
            <ac:picMk id="6" creationId="{F5622075-4BD1-BE77-7F66-BAF20930D866}"/>
          </ac:picMkLst>
        </pc:picChg>
      </pc:sldChg>
      <pc:sldChg chg="delSp modSp add ord replId">
        <pc:chgData name="Caaveiro Justo, Veronica" userId="S::vcaaveiro@minsait.com::73e627d6-595b-4fe4-84eb-2cb56ee62c6b" providerId="AD" clId="Web-{A656C3FD-DC9C-AD99-4195-B8156B52AD47}" dt="2026-02-19T15:08:34.549" v="1682" actId="20577"/>
        <pc:sldMkLst>
          <pc:docMk/>
          <pc:sldMk cId="1705683722" sldId="349"/>
        </pc:sldMkLst>
        <pc:spChg chg="mod">
          <ac:chgData name="Caaveiro Justo, Veronica" userId="S::vcaaveiro@minsait.com::73e627d6-595b-4fe4-84eb-2cb56ee62c6b" providerId="AD" clId="Web-{A656C3FD-DC9C-AD99-4195-B8156B52AD47}" dt="2026-02-19T15:03:54.764" v="1601" actId="20577"/>
          <ac:spMkLst>
            <pc:docMk/>
            <pc:sldMk cId="1705683722" sldId="349"/>
            <ac:spMk id="96" creationId="{6952538B-4D26-196F-8433-9D10C965985C}"/>
          </ac:spMkLst>
        </pc:spChg>
        <pc:spChg chg="mod">
          <ac:chgData name="Caaveiro Justo, Veronica" userId="S::vcaaveiro@minsait.com::73e627d6-595b-4fe4-84eb-2cb56ee62c6b" providerId="AD" clId="Web-{A656C3FD-DC9C-AD99-4195-B8156B52AD47}" dt="2026-02-19T15:08:34.549" v="1682" actId="20577"/>
          <ac:spMkLst>
            <pc:docMk/>
            <pc:sldMk cId="1705683722" sldId="349"/>
            <ac:spMk id="97" creationId="{7E71F075-6E3F-D2DC-8865-B3F2304E7762}"/>
          </ac:spMkLst>
        </pc:spChg>
        <pc:spChg chg="mod">
          <ac:chgData name="Caaveiro Justo, Veronica" userId="S::vcaaveiro@minsait.com::73e627d6-595b-4fe4-84eb-2cb56ee62c6b" providerId="AD" clId="Web-{A656C3FD-DC9C-AD99-4195-B8156B52AD47}" dt="2026-02-19T15:04:40.593" v="1615" actId="20577"/>
          <ac:spMkLst>
            <pc:docMk/>
            <pc:sldMk cId="1705683722" sldId="349"/>
            <ac:spMk id="118" creationId="{4135CC6B-158B-F9C0-0BEE-6320696350DD}"/>
          </ac:spMkLst>
        </pc:spChg>
      </pc:sldChg>
      <pc:sldChg chg="modSp add del ord replId">
        <pc:chgData name="Caaveiro Justo, Veronica" userId="S::vcaaveiro@minsait.com::73e627d6-595b-4fe4-84eb-2cb56ee62c6b" providerId="AD" clId="Web-{A656C3FD-DC9C-AD99-4195-B8156B52AD47}" dt="2026-02-19T15:42:12.441" v="1937" actId="20577"/>
        <pc:sldMkLst>
          <pc:docMk/>
          <pc:sldMk cId="4151568675" sldId="350"/>
        </pc:sldMkLst>
        <pc:spChg chg="mod">
          <ac:chgData name="Caaveiro Justo, Veronica" userId="S::vcaaveiro@minsait.com::73e627d6-595b-4fe4-84eb-2cb56ee62c6b" providerId="AD" clId="Web-{A656C3FD-DC9C-AD99-4195-B8156B52AD47}" dt="2026-02-19T15:09:09.690" v="1696" actId="20577"/>
          <ac:spMkLst>
            <pc:docMk/>
            <pc:sldMk cId="4151568675" sldId="350"/>
            <ac:spMk id="96" creationId="{0400FC62-3A00-A2F4-F0AA-6AF4DC46EE55}"/>
          </ac:spMkLst>
        </pc:spChg>
        <pc:spChg chg="mod">
          <ac:chgData name="Caaveiro Justo, Veronica" userId="S::vcaaveiro@minsait.com::73e627d6-595b-4fe4-84eb-2cb56ee62c6b" providerId="AD" clId="Web-{A656C3FD-DC9C-AD99-4195-B8156B52AD47}" dt="2026-02-19T15:27:52.836" v="1880" actId="20577"/>
          <ac:spMkLst>
            <pc:docMk/>
            <pc:sldMk cId="4151568675" sldId="350"/>
            <ac:spMk id="97" creationId="{0D891838-2DE5-FD30-C95F-ACA89AE4AF68}"/>
          </ac:spMkLst>
        </pc:spChg>
        <pc:spChg chg="mod">
          <ac:chgData name="Caaveiro Justo, Veronica" userId="S::vcaaveiro@minsait.com::73e627d6-595b-4fe4-84eb-2cb56ee62c6b" providerId="AD" clId="Web-{A656C3FD-DC9C-AD99-4195-B8156B52AD47}" dt="2026-02-19T15:42:12.441" v="1937" actId="20577"/>
          <ac:spMkLst>
            <pc:docMk/>
            <pc:sldMk cId="4151568675" sldId="350"/>
            <ac:spMk id="118" creationId="{9EC349D3-89EB-7B6A-CC92-5E934C71184C}"/>
          </ac:spMkLst>
        </pc:spChg>
      </pc:sldChg>
      <pc:sldChg chg="delSp modSp add replId">
        <pc:chgData name="Caaveiro Justo, Veronica" userId="S::vcaaveiro@minsait.com::73e627d6-595b-4fe4-84eb-2cb56ee62c6b" providerId="AD" clId="Web-{A656C3FD-DC9C-AD99-4195-B8156B52AD47}" dt="2026-02-19T15:47:34.114" v="2081" actId="20577"/>
        <pc:sldMkLst>
          <pc:docMk/>
          <pc:sldMk cId="73313973" sldId="351"/>
        </pc:sldMkLst>
        <pc:spChg chg="mod">
          <ac:chgData name="Caaveiro Justo, Veronica" userId="S::vcaaveiro@minsait.com::73e627d6-595b-4fe4-84eb-2cb56ee62c6b" providerId="AD" clId="Web-{A656C3FD-DC9C-AD99-4195-B8156B52AD47}" dt="2026-02-19T15:44:14.473" v="1941" actId="20577"/>
          <ac:spMkLst>
            <pc:docMk/>
            <pc:sldMk cId="73313973" sldId="351"/>
            <ac:spMk id="96" creationId="{B5C1A162-2A23-8E5A-5C9C-E6CE92214F30}"/>
          </ac:spMkLst>
        </pc:spChg>
        <pc:spChg chg="mod">
          <ac:chgData name="Caaveiro Justo, Veronica" userId="S::vcaaveiro@minsait.com::73e627d6-595b-4fe4-84eb-2cb56ee62c6b" providerId="AD" clId="Web-{A656C3FD-DC9C-AD99-4195-B8156B52AD47}" dt="2026-02-19T15:47:34.114" v="2081" actId="20577"/>
          <ac:spMkLst>
            <pc:docMk/>
            <pc:sldMk cId="73313973" sldId="351"/>
            <ac:spMk id="118" creationId="{F91E0DEF-A4B9-4090-6FA4-0A9E21887C76}"/>
          </ac:spMkLst>
        </pc:spChg>
      </pc:sldChg>
    </pc:docChg>
  </pc:docChgLst>
  <pc:docChgLst>
    <pc:chgData name="Caaveiro Justo, Veronica" userId="S::vcaaveiro@minsait.com::73e627d6-595b-4fe4-84eb-2cb56ee62c6b" providerId="AD" clId="Web-{B8E59681-CA3F-4CDF-9DAC-2734CA93DE45}"/>
    <pc:docChg chg="modSld">
      <pc:chgData name="Caaveiro Justo, Veronica" userId="S::vcaaveiro@minsait.com::73e627d6-595b-4fe4-84eb-2cb56ee62c6b" providerId="AD" clId="Web-{B8E59681-CA3F-4CDF-9DAC-2734CA93DE45}" dt="2026-02-20T09:21:46.681" v="4" actId="20577"/>
      <pc:docMkLst>
        <pc:docMk/>
      </pc:docMkLst>
      <pc:sldChg chg="modSp">
        <pc:chgData name="Caaveiro Justo, Veronica" userId="S::vcaaveiro@minsait.com::73e627d6-595b-4fe4-84eb-2cb56ee62c6b" providerId="AD" clId="Web-{B8E59681-CA3F-4CDF-9DAC-2734CA93DE45}" dt="2026-02-20T09:21:46.681" v="4" actId="20577"/>
        <pc:sldMkLst>
          <pc:docMk/>
          <pc:sldMk cId="1705683722" sldId="349"/>
        </pc:sldMkLst>
        <pc:spChg chg="mod">
          <ac:chgData name="Caaveiro Justo, Veronica" userId="S::vcaaveiro@minsait.com::73e627d6-595b-4fe4-84eb-2cb56ee62c6b" providerId="AD" clId="Web-{B8E59681-CA3F-4CDF-9DAC-2734CA93DE45}" dt="2026-02-20T09:21:46.681" v="4" actId="20577"/>
          <ac:spMkLst>
            <pc:docMk/>
            <pc:sldMk cId="1705683722" sldId="349"/>
            <ac:spMk id="118" creationId="{4135CC6B-158B-F9C0-0BEE-6320696350DD}"/>
          </ac:spMkLst>
        </pc:spChg>
      </pc:sldChg>
    </pc:docChg>
  </pc:docChgLst>
  <pc:docChgLst>
    <pc:chgData name="Caaveiro Justo, Veronica" userId="S::vcaaveiro@minsait.com::73e627d6-595b-4fe4-84eb-2cb56ee62c6b" providerId="AD" clId="Web-{FDFBCB11-68AC-F11C-F09B-835A5FAE85F9}"/>
    <pc:docChg chg="modSld sldOrd">
      <pc:chgData name="Caaveiro Justo, Veronica" userId="S::vcaaveiro@minsait.com::73e627d6-595b-4fe4-84eb-2cb56ee62c6b" providerId="AD" clId="Web-{FDFBCB11-68AC-F11C-F09B-835A5FAE85F9}" dt="2026-02-23T13:46:47.100" v="195" actId="20577"/>
      <pc:docMkLst>
        <pc:docMk/>
      </pc:docMkLst>
      <pc:sldChg chg="modSp">
        <pc:chgData name="Caaveiro Justo, Veronica" userId="S::vcaaveiro@minsait.com::73e627d6-595b-4fe4-84eb-2cb56ee62c6b" providerId="AD" clId="Web-{FDFBCB11-68AC-F11C-F09B-835A5FAE85F9}" dt="2026-02-23T13:38:48.975" v="62" actId="20577"/>
        <pc:sldMkLst>
          <pc:docMk/>
          <pc:sldMk cId="0" sldId="257"/>
        </pc:sldMkLst>
        <pc:spChg chg="mod">
          <ac:chgData name="Caaveiro Justo, Veronica" userId="S::vcaaveiro@minsait.com::73e627d6-595b-4fe4-84eb-2cb56ee62c6b" providerId="AD" clId="Web-{FDFBCB11-68AC-F11C-F09B-835A5FAE85F9}" dt="2026-02-23T13:38:48.975" v="62" actId="20577"/>
          <ac:spMkLst>
            <pc:docMk/>
            <pc:sldMk cId="0" sldId="257"/>
            <ac:spMk id="81" creationId="{00000000-0000-0000-0000-000000000000}"/>
          </ac:spMkLst>
        </pc:spChg>
      </pc:sldChg>
      <pc:sldChg chg="modSp ord">
        <pc:chgData name="Caaveiro Justo, Veronica" userId="S::vcaaveiro@minsait.com::73e627d6-595b-4fe4-84eb-2cb56ee62c6b" providerId="AD" clId="Web-{FDFBCB11-68AC-F11C-F09B-835A5FAE85F9}" dt="2026-02-23T13:39:12.290" v="75"/>
        <pc:sldMkLst>
          <pc:docMk/>
          <pc:sldMk cId="1570164009" sldId="323"/>
        </pc:sldMkLst>
        <pc:spChg chg="mod">
          <ac:chgData name="Caaveiro Justo, Veronica" userId="S::vcaaveiro@minsait.com::73e627d6-595b-4fe4-84eb-2cb56ee62c6b" providerId="AD" clId="Web-{FDFBCB11-68AC-F11C-F09B-835A5FAE85F9}" dt="2026-02-23T13:39:06.665" v="73" actId="20577"/>
          <ac:spMkLst>
            <pc:docMk/>
            <pc:sldMk cId="1570164009" sldId="323"/>
            <ac:spMk id="86" creationId="{B2E5D04F-3EB4-9F13-22CA-705C723ED234}"/>
          </ac:spMkLst>
        </pc:spChg>
      </pc:sldChg>
      <pc:sldChg chg="modSp">
        <pc:chgData name="Caaveiro Justo, Veronica" userId="S::vcaaveiro@minsait.com::73e627d6-595b-4fe4-84eb-2cb56ee62c6b" providerId="AD" clId="Web-{FDFBCB11-68AC-F11C-F09B-835A5FAE85F9}" dt="2026-02-23T13:39:50.529" v="84" actId="20577"/>
        <pc:sldMkLst>
          <pc:docMk/>
          <pc:sldMk cId="305352163" sldId="339"/>
        </pc:sldMkLst>
        <pc:spChg chg="mod">
          <ac:chgData name="Caaveiro Justo, Veronica" userId="S::vcaaveiro@minsait.com::73e627d6-595b-4fe4-84eb-2cb56ee62c6b" providerId="AD" clId="Web-{FDFBCB11-68AC-F11C-F09B-835A5FAE85F9}" dt="2026-02-23T13:39:50.529" v="84" actId="20577"/>
          <ac:spMkLst>
            <pc:docMk/>
            <pc:sldMk cId="305352163" sldId="339"/>
            <ac:spMk id="96" creationId="{00000000-0000-0000-0000-000000000000}"/>
          </ac:spMkLst>
        </pc:spChg>
      </pc:sldChg>
      <pc:sldChg chg="modSp">
        <pc:chgData name="Caaveiro Justo, Veronica" userId="S::vcaaveiro@minsait.com::73e627d6-595b-4fe4-84eb-2cb56ee62c6b" providerId="AD" clId="Web-{FDFBCB11-68AC-F11C-F09B-835A5FAE85F9}" dt="2026-02-23T13:38:57.945" v="71" actId="20577"/>
        <pc:sldMkLst>
          <pc:docMk/>
          <pc:sldMk cId="3215995667" sldId="343"/>
        </pc:sldMkLst>
        <pc:spChg chg="mod">
          <ac:chgData name="Caaveiro Justo, Veronica" userId="S::vcaaveiro@minsait.com::73e627d6-595b-4fe4-84eb-2cb56ee62c6b" providerId="AD" clId="Web-{FDFBCB11-68AC-F11C-F09B-835A5FAE85F9}" dt="2026-02-23T13:38:57.945" v="71" actId="20577"/>
          <ac:spMkLst>
            <pc:docMk/>
            <pc:sldMk cId="3215995667" sldId="343"/>
            <ac:spMk id="86" creationId="{C74FA56E-5747-B8F4-AF97-60A8EFC741E4}"/>
          </ac:spMkLst>
        </pc:spChg>
      </pc:sldChg>
      <pc:sldChg chg="modSp">
        <pc:chgData name="Caaveiro Justo, Veronica" userId="S::vcaaveiro@minsait.com::73e627d6-595b-4fe4-84eb-2cb56ee62c6b" providerId="AD" clId="Web-{FDFBCB11-68AC-F11C-F09B-835A5FAE85F9}" dt="2026-02-23T13:39:46.794" v="81" actId="20577"/>
        <pc:sldMkLst>
          <pc:docMk/>
          <pc:sldMk cId="1705683722" sldId="349"/>
        </pc:sldMkLst>
        <pc:spChg chg="mod">
          <ac:chgData name="Caaveiro Justo, Veronica" userId="S::vcaaveiro@minsait.com::73e627d6-595b-4fe4-84eb-2cb56ee62c6b" providerId="AD" clId="Web-{FDFBCB11-68AC-F11C-F09B-835A5FAE85F9}" dt="2026-02-23T13:39:46.794" v="81" actId="20577"/>
          <ac:spMkLst>
            <pc:docMk/>
            <pc:sldMk cId="1705683722" sldId="349"/>
            <ac:spMk id="96" creationId="{6952538B-4D26-196F-8433-9D10C965985C}"/>
          </ac:spMkLst>
        </pc:spChg>
      </pc:sldChg>
      <pc:sldChg chg="modSp">
        <pc:chgData name="Caaveiro Justo, Veronica" userId="S::vcaaveiro@minsait.com::73e627d6-595b-4fe4-84eb-2cb56ee62c6b" providerId="AD" clId="Web-{FDFBCB11-68AC-F11C-F09B-835A5FAE85F9}" dt="2026-02-23T13:45:56.411" v="183" actId="20577"/>
        <pc:sldMkLst>
          <pc:docMk/>
          <pc:sldMk cId="4151568675" sldId="350"/>
        </pc:sldMkLst>
        <pc:spChg chg="mod">
          <ac:chgData name="Caaveiro Justo, Veronica" userId="S::vcaaveiro@minsait.com::73e627d6-595b-4fe4-84eb-2cb56ee62c6b" providerId="AD" clId="Web-{FDFBCB11-68AC-F11C-F09B-835A5FAE85F9}" dt="2026-02-23T13:39:54.264" v="87" actId="20577"/>
          <ac:spMkLst>
            <pc:docMk/>
            <pc:sldMk cId="4151568675" sldId="350"/>
            <ac:spMk id="96" creationId="{0400FC62-3A00-A2F4-F0AA-6AF4DC46EE55}"/>
          </ac:spMkLst>
        </pc:spChg>
        <pc:spChg chg="mod">
          <ac:chgData name="Caaveiro Justo, Veronica" userId="S::vcaaveiro@minsait.com::73e627d6-595b-4fe4-84eb-2cb56ee62c6b" providerId="AD" clId="Web-{FDFBCB11-68AC-F11C-F09B-835A5FAE85F9}" dt="2026-02-23T13:45:56.411" v="183" actId="20577"/>
          <ac:spMkLst>
            <pc:docMk/>
            <pc:sldMk cId="4151568675" sldId="350"/>
            <ac:spMk id="118" creationId="{9EC349D3-89EB-7B6A-CC92-5E934C71184C}"/>
          </ac:spMkLst>
        </pc:spChg>
      </pc:sldChg>
      <pc:sldChg chg="ord">
        <pc:chgData name="Caaveiro Justo, Veronica" userId="S::vcaaveiro@minsait.com::73e627d6-595b-4fe4-84eb-2cb56ee62c6b" providerId="AD" clId="Web-{FDFBCB11-68AC-F11C-F09B-835A5FAE85F9}" dt="2026-02-23T13:39:17.838" v="76"/>
        <pc:sldMkLst>
          <pc:docMk/>
          <pc:sldMk cId="73313973" sldId="351"/>
        </pc:sldMkLst>
      </pc:sldChg>
      <pc:sldChg chg="addSp delSp modSp">
        <pc:chgData name="Caaveiro Justo, Veronica" userId="S::vcaaveiro@minsait.com::73e627d6-595b-4fe4-84eb-2cb56ee62c6b" providerId="AD" clId="Web-{FDFBCB11-68AC-F11C-F09B-835A5FAE85F9}" dt="2026-02-23T13:46:47.100" v="195" actId="20577"/>
        <pc:sldMkLst>
          <pc:docMk/>
          <pc:sldMk cId="2951604828" sldId="352"/>
        </pc:sldMkLst>
        <pc:spChg chg="mod">
          <ac:chgData name="Caaveiro Justo, Veronica" userId="S::vcaaveiro@minsait.com::73e627d6-595b-4fe4-84eb-2cb56ee62c6b" providerId="AD" clId="Web-{FDFBCB11-68AC-F11C-F09B-835A5FAE85F9}" dt="2026-02-23T13:40:04.874" v="91" actId="20577"/>
          <ac:spMkLst>
            <pc:docMk/>
            <pc:sldMk cId="2951604828" sldId="352"/>
            <ac:spMk id="96" creationId="{E3FABC26-D9B4-7902-31A8-1B459C228611}"/>
          </ac:spMkLst>
        </pc:spChg>
        <pc:spChg chg="mod">
          <ac:chgData name="Caaveiro Justo, Veronica" userId="S::vcaaveiro@minsait.com::73e627d6-595b-4fe4-84eb-2cb56ee62c6b" providerId="AD" clId="Web-{FDFBCB11-68AC-F11C-F09B-835A5FAE85F9}" dt="2026-02-23T13:46:47.100" v="195" actId="20577"/>
          <ac:spMkLst>
            <pc:docMk/>
            <pc:sldMk cId="2951604828" sldId="352"/>
            <ac:spMk id="118" creationId="{7080E0AB-A921-A863-3A85-793114AE0E60}"/>
          </ac:spMkLst>
        </pc:spChg>
      </pc:sldChg>
    </pc:docChg>
  </pc:docChgLst>
  <pc:docChgLst>
    <pc:chgData name="Caaveiro Justo, Veronica" userId="S::vcaaveiro@minsait.com::73e627d6-595b-4fe4-84eb-2cb56ee62c6b" providerId="AD" clId="Web-{0E7E7DC2-1E10-CAD7-75B8-A9B8CE52EFCB}"/>
    <pc:docChg chg="modSld">
      <pc:chgData name="Caaveiro Justo, Veronica" userId="S::vcaaveiro@minsait.com::73e627d6-595b-4fe4-84eb-2cb56ee62c6b" providerId="AD" clId="Web-{0E7E7DC2-1E10-CAD7-75B8-A9B8CE52EFCB}" dt="2026-02-26T12:52:49.671" v="287" actId="20577"/>
      <pc:docMkLst>
        <pc:docMk/>
      </pc:docMkLst>
      <pc:sldChg chg="modSp">
        <pc:chgData name="Caaveiro Justo, Veronica" userId="S::vcaaveiro@minsait.com::73e627d6-595b-4fe4-84eb-2cb56ee62c6b" providerId="AD" clId="Web-{0E7E7DC2-1E10-CAD7-75B8-A9B8CE52EFCB}" dt="2026-02-26T12:42:43.134" v="252" actId="20577"/>
        <pc:sldMkLst>
          <pc:docMk/>
          <pc:sldMk cId="1705683722" sldId="349"/>
        </pc:sldMkLst>
        <pc:spChg chg="mod">
          <ac:chgData name="Caaveiro Justo, Veronica" userId="S::vcaaveiro@minsait.com::73e627d6-595b-4fe4-84eb-2cb56ee62c6b" providerId="AD" clId="Web-{0E7E7DC2-1E10-CAD7-75B8-A9B8CE52EFCB}" dt="2026-02-26T12:42:43.134" v="252" actId="20577"/>
          <ac:spMkLst>
            <pc:docMk/>
            <pc:sldMk cId="1705683722" sldId="349"/>
            <ac:spMk id="97" creationId="{7E71F075-6E3F-D2DC-8865-B3F2304E7762}"/>
          </ac:spMkLst>
        </pc:spChg>
      </pc:sldChg>
      <pc:sldChg chg="modSp">
        <pc:chgData name="Caaveiro Justo, Veronica" userId="S::vcaaveiro@minsait.com::73e627d6-595b-4fe4-84eb-2cb56ee62c6b" providerId="AD" clId="Web-{0E7E7DC2-1E10-CAD7-75B8-A9B8CE52EFCB}" dt="2026-02-26T12:40:25.665" v="143" actId="20577"/>
        <pc:sldMkLst>
          <pc:docMk/>
          <pc:sldMk cId="4151568675" sldId="350"/>
        </pc:sldMkLst>
        <pc:spChg chg="mod">
          <ac:chgData name="Caaveiro Justo, Veronica" userId="S::vcaaveiro@minsait.com::73e627d6-595b-4fe4-84eb-2cb56ee62c6b" providerId="AD" clId="Web-{0E7E7DC2-1E10-CAD7-75B8-A9B8CE52EFCB}" dt="2026-02-26T12:40:25.665" v="143" actId="20577"/>
          <ac:spMkLst>
            <pc:docMk/>
            <pc:sldMk cId="4151568675" sldId="350"/>
            <ac:spMk id="97" creationId="{0D891838-2DE5-FD30-C95F-ACA89AE4AF68}"/>
          </ac:spMkLst>
        </pc:spChg>
      </pc:sldChg>
      <pc:sldChg chg="modSp">
        <pc:chgData name="Caaveiro Justo, Veronica" userId="S::vcaaveiro@minsait.com::73e627d6-595b-4fe4-84eb-2cb56ee62c6b" providerId="AD" clId="Web-{0E7E7DC2-1E10-CAD7-75B8-A9B8CE52EFCB}" dt="2026-02-26T12:52:49.671" v="287" actId="20577"/>
        <pc:sldMkLst>
          <pc:docMk/>
          <pc:sldMk cId="73313973" sldId="351"/>
        </pc:sldMkLst>
        <pc:spChg chg="mod">
          <ac:chgData name="Caaveiro Justo, Veronica" userId="S::vcaaveiro@minsait.com::73e627d6-595b-4fe4-84eb-2cb56ee62c6b" providerId="AD" clId="Web-{0E7E7DC2-1E10-CAD7-75B8-A9B8CE52EFCB}" dt="2026-02-26T12:52:49.671" v="287" actId="20577"/>
          <ac:spMkLst>
            <pc:docMk/>
            <pc:sldMk cId="73313973" sldId="351"/>
            <ac:spMk id="118" creationId="{F91E0DEF-A4B9-4090-6FA4-0A9E21887C76}"/>
          </ac:spMkLst>
        </pc:spChg>
      </pc:sldChg>
      <pc:sldChg chg="modSp">
        <pc:chgData name="Caaveiro Justo, Veronica" userId="S::vcaaveiro@minsait.com::73e627d6-595b-4fe4-84eb-2cb56ee62c6b" providerId="AD" clId="Web-{0E7E7DC2-1E10-CAD7-75B8-A9B8CE52EFCB}" dt="2026-02-26T12:43:18.963" v="255" actId="20577"/>
        <pc:sldMkLst>
          <pc:docMk/>
          <pc:sldMk cId="2951604828" sldId="352"/>
        </pc:sldMkLst>
        <pc:spChg chg="mod">
          <ac:chgData name="Caaveiro Justo, Veronica" userId="S::vcaaveiro@minsait.com::73e627d6-595b-4fe4-84eb-2cb56ee62c6b" providerId="AD" clId="Web-{0E7E7DC2-1E10-CAD7-75B8-A9B8CE52EFCB}" dt="2026-02-26T12:43:18.963" v="255" actId="20577"/>
          <ac:spMkLst>
            <pc:docMk/>
            <pc:sldMk cId="2951604828" sldId="352"/>
            <ac:spMk id="118" creationId="{7080E0AB-A921-A863-3A85-793114AE0E60}"/>
          </ac:spMkLst>
        </pc:spChg>
      </pc:sldChg>
    </pc:docChg>
  </pc:docChgLst>
  <pc:docChgLst>
    <pc:chgData name="Caaveiro Justo, Veronica" userId="S::vcaaveiro@minsait.com::73e627d6-595b-4fe4-84eb-2cb56ee62c6b" providerId="AD" clId="Web-{4A69F23C-EBF0-39B1-B23C-7055A044C9D1}"/>
    <pc:docChg chg="modSld">
      <pc:chgData name="Caaveiro Justo, Veronica" userId="S::vcaaveiro@minsait.com::73e627d6-595b-4fe4-84eb-2cb56ee62c6b" providerId="AD" clId="Web-{4A69F23C-EBF0-39B1-B23C-7055A044C9D1}" dt="2026-02-23T15:51:43.414" v="349" actId="20577"/>
      <pc:docMkLst>
        <pc:docMk/>
      </pc:docMkLst>
      <pc:sldChg chg="modSp">
        <pc:chgData name="Caaveiro Justo, Veronica" userId="S::vcaaveiro@minsait.com::73e627d6-595b-4fe4-84eb-2cb56ee62c6b" providerId="AD" clId="Web-{4A69F23C-EBF0-39B1-B23C-7055A044C9D1}" dt="2026-02-23T15:51:38.508" v="348" actId="20577"/>
        <pc:sldMkLst>
          <pc:docMk/>
          <pc:sldMk cId="0" sldId="257"/>
        </pc:sldMkLst>
        <pc:spChg chg="mod">
          <ac:chgData name="Caaveiro Justo, Veronica" userId="S::vcaaveiro@minsait.com::73e627d6-595b-4fe4-84eb-2cb56ee62c6b" providerId="AD" clId="Web-{4A69F23C-EBF0-39B1-B23C-7055A044C9D1}" dt="2026-02-23T15:51:38.508" v="348" actId="20577"/>
          <ac:spMkLst>
            <pc:docMk/>
            <pc:sldMk cId="0" sldId="257"/>
            <ac:spMk id="81" creationId="{00000000-0000-0000-0000-000000000000}"/>
          </ac:spMkLst>
        </pc:spChg>
      </pc:sldChg>
      <pc:sldChg chg="modSp">
        <pc:chgData name="Caaveiro Justo, Veronica" userId="S::vcaaveiro@minsait.com::73e627d6-595b-4fe4-84eb-2cb56ee62c6b" providerId="AD" clId="Web-{4A69F23C-EBF0-39B1-B23C-7055A044C9D1}" dt="2026-02-23T15:51:43.414" v="349" actId="20577"/>
        <pc:sldMkLst>
          <pc:docMk/>
          <pc:sldMk cId="3215995667" sldId="343"/>
        </pc:sldMkLst>
        <pc:spChg chg="mod">
          <ac:chgData name="Caaveiro Justo, Veronica" userId="S::vcaaveiro@minsait.com::73e627d6-595b-4fe4-84eb-2cb56ee62c6b" providerId="AD" clId="Web-{4A69F23C-EBF0-39B1-B23C-7055A044C9D1}" dt="2026-02-23T15:51:43.414" v="349" actId="20577"/>
          <ac:spMkLst>
            <pc:docMk/>
            <pc:sldMk cId="3215995667" sldId="343"/>
            <ac:spMk id="86" creationId="{C74FA56E-5747-B8F4-AF97-60A8EFC741E4}"/>
          </ac:spMkLst>
        </pc:spChg>
      </pc:sldChg>
      <pc:sldChg chg="modSp">
        <pc:chgData name="Caaveiro Justo, Veronica" userId="S::vcaaveiro@minsait.com::73e627d6-595b-4fe4-84eb-2cb56ee62c6b" providerId="AD" clId="Web-{4A69F23C-EBF0-39B1-B23C-7055A044C9D1}" dt="2026-02-23T15:12:44.467" v="25" actId="1076"/>
        <pc:sldMkLst>
          <pc:docMk/>
          <pc:sldMk cId="4151568675" sldId="350"/>
        </pc:sldMkLst>
        <pc:spChg chg="mod">
          <ac:chgData name="Caaveiro Justo, Veronica" userId="S::vcaaveiro@minsait.com::73e627d6-595b-4fe4-84eb-2cb56ee62c6b" providerId="AD" clId="Web-{4A69F23C-EBF0-39B1-B23C-7055A044C9D1}" dt="2026-02-23T15:07:10.684" v="19" actId="20577"/>
          <ac:spMkLst>
            <pc:docMk/>
            <pc:sldMk cId="4151568675" sldId="350"/>
            <ac:spMk id="97" creationId="{0D891838-2DE5-FD30-C95F-ACA89AE4AF68}"/>
          </ac:spMkLst>
        </pc:spChg>
        <pc:spChg chg="mod">
          <ac:chgData name="Caaveiro Justo, Veronica" userId="S::vcaaveiro@minsait.com::73e627d6-595b-4fe4-84eb-2cb56ee62c6b" providerId="AD" clId="Web-{4A69F23C-EBF0-39B1-B23C-7055A044C9D1}" dt="2026-02-23T15:12:44.467" v="25" actId="1076"/>
          <ac:spMkLst>
            <pc:docMk/>
            <pc:sldMk cId="4151568675" sldId="350"/>
            <ac:spMk id="118" creationId="{9EC349D3-89EB-7B6A-CC92-5E934C71184C}"/>
          </ac:spMkLst>
        </pc:spChg>
      </pc:sldChg>
      <pc:sldChg chg="modSp">
        <pc:chgData name="Caaveiro Justo, Veronica" userId="S::vcaaveiro@minsait.com::73e627d6-595b-4fe4-84eb-2cb56ee62c6b" providerId="AD" clId="Web-{4A69F23C-EBF0-39B1-B23C-7055A044C9D1}" dt="2026-02-23T15:19:37.924" v="336" actId="20577"/>
        <pc:sldMkLst>
          <pc:docMk/>
          <pc:sldMk cId="2951604828" sldId="352"/>
        </pc:sldMkLst>
        <pc:spChg chg="mod">
          <ac:chgData name="Caaveiro Justo, Veronica" userId="S::vcaaveiro@minsait.com::73e627d6-595b-4fe4-84eb-2cb56ee62c6b" providerId="AD" clId="Web-{4A69F23C-EBF0-39B1-B23C-7055A044C9D1}" dt="2026-02-23T15:19:37.924" v="336" actId="20577"/>
          <ac:spMkLst>
            <pc:docMk/>
            <pc:sldMk cId="2951604828" sldId="352"/>
            <ac:spMk id="118" creationId="{7080E0AB-A921-A863-3A85-793114AE0E60}"/>
          </ac:spMkLst>
        </pc:spChg>
      </pc:sldChg>
    </pc:docChg>
  </pc:docChgLst>
  <pc:docChgLst>
    <pc:chgData name="Caaveiro Justo, Veronica" userId="S::vcaaveiro@minsait.com::73e627d6-595b-4fe4-84eb-2cb56ee62c6b" providerId="AD" clId="Web-{045C86A1-47BA-C9F3-FEE1-572E982D269C}"/>
    <pc:docChg chg="addSld delSld modSld">
      <pc:chgData name="Caaveiro Justo, Veronica" userId="S::vcaaveiro@minsait.com::73e627d6-595b-4fe4-84eb-2cb56ee62c6b" providerId="AD" clId="Web-{045C86A1-47BA-C9F3-FEE1-572E982D269C}" dt="2026-02-25T13:34:07.160" v="1336" actId="1076"/>
      <pc:docMkLst>
        <pc:docMk/>
      </pc:docMkLst>
      <pc:sldChg chg="del">
        <pc:chgData name="Caaveiro Justo, Veronica" userId="S::vcaaveiro@minsait.com::73e627d6-595b-4fe4-84eb-2cb56ee62c6b" providerId="AD" clId="Web-{045C86A1-47BA-C9F3-FEE1-572E982D269C}" dt="2026-02-25T11:15:11.393" v="612"/>
        <pc:sldMkLst>
          <pc:docMk/>
          <pc:sldMk cId="530918771" sldId="302"/>
        </pc:sldMkLst>
      </pc:sldChg>
      <pc:sldChg chg="del">
        <pc:chgData name="Caaveiro Justo, Veronica" userId="S::vcaaveiro@minsait.com::73e627d6-595b-4fe4-84eb-2cb56ee62c6b" providerId="AD" clId="Web-{045C86A1-47BA-C9F3-FEE1-572E982D269C}" dt="2026-02-25T11:15:11.377" v="608"/>
        <pc:sldMkLst>
          <pc:docMk/>
          <pc:sldMk cId="866940418" sldId="319"/>
        </pc:sldMkLst>
      </pc:sldChg>
      <pc:sldChg chg="del">
        <pc:chgData name="Caaveiro Justo, Veronica" userId="S::vcaaveiro@minsait.com::73e627d6-595b-4fe4-84eb-2cb56ee62c6b" providerId="AD" clId="Web-{045C86A1-47BA-C9F3-FEE1-572E982D269C}" dt="2026-02-25T11:15:11.377" v="605"/>
        <pc:sldMkLst>
          <pc:docMk/>
          <pc:sldMk cId="1821710295" sldId="324"/>
        </pc:sldMkLst>
      </pc:sldChg>
      <pc:sldChg chg="del">
        <pc:chgData name="Caaveiro Justo, Veronica" userId="S::vcaaveiro@minsait.com::73e627d6-595b-4fe4-84eb-2cb56ee62c6b" providerId="AD" clId="Web-{045C86A1-47BA-C9F3-FEE1-572E982D269C}" dt="2026-02-25T11:15:11.377" v="604"/>
        <pc:sldMkLst>
          <pc:docMk/>
          <pc:sldMk cId="3875629634" sldId="325"/>
        </pc:sldMkLst>
      </pc:sldChg>
      <pc:sldChg chg="del">
        <pc:chgData name="Caaveiro Justo, Veronica" userId="S::vcaaveiro@minsait.com::73e627d6-595b-4fe4-84eb-2cb56ee62c6b" providerId="AD" clId="Web-{045C86A1-47BA-C9F3-FEE1-572E982D269C}" dt="2026-02-25T11:15:11.362" v="600"/>
        <pc:sldMkLst>
          <pc:docMk/>
          <pc:sldMk cId="3361960780" sldId="326"/>
        </pc:sldMkLst>
      </pc:sldChg>
      <pc:sldChg chg="del">
        <pc:chgData name="Caaveiro Justo, Veronica" userId="S::vcaaveiro@minsait.com::73e627d6-595b-4fe4-84eb-2cb56ee62c6b" providerId="AD" clId="Web-{045C86A1-47BA-C9F3-FEE1-572E982D269C}" dt="2026-02-25T11:15:11.377" v="602"/>
        <pc:sldMkLst>
          <pc:docMk/>
          <pc:sldMk cId="3089816233" sldId="327"/>
        </pc:sldMkLst>
      </pc:sldChg>
      <pc:sldChg chg="del">
        <pc:chgData name="Caaveiro Justo, Veronica" userId="S::vcaaveiro@minsait.com::73e627d6-595b-4fe4-84eb-2cb56ee62c6b" providerId="AD" clId="Web-{045C86A1-47BA-C9F3-FEE1-572E982D269C}" dt="2026-02-25T11:15:11.362" v="599"/>
        <pc:sldMkLst>
          <pc:docMk/>
          <pc:sldMk cId="2952907725" sldId="328"/>
        </pc:sldMkLst>
      </pc:sldChg>
      <pc:sldChg chg="del">
        <pc:chgData name="Caaveiro Justo, Veronica" userId="S::vcaaveiro@minsait.com::73e627d6-595b-4fe4-84eb-2cb56ee62c6b" providerId="AD" clId="Web-{045C86A1-47BA-C9F3-FEE1-572E982D269C}" dt="2026-02-25T11:15:11.362" v="598"/>
        <pc:sldMkLst>
          <pc:docMk/>
          <pc:sldMk cId="551484946" sldId="329"/>
        </pc:sldMkLst>
      </pc:sldChg>
      <pc:sldChg chg="del">
        <pc:chgData name="Caaveiro Justo, Veronica" userId="S::vcaaveiro@minsait.com::73e627d6-595b-4fe4-84eb-2cb56ee62c6b" providerId="AD" clId="Web-{045C86A1-47BA-C9F3-FEE1-572E982D269C}" dt="2026-02-25T11:15:11.377" v="601"/>
        <pc:sldMkLst>
          <pc:docMk/>
          <pc:sldMk cId="4157662021" sldId="330"/>
        </pc:sldMkLst>
      </pc:sldChg>
      <pc:sldChg chg="del">
        <pc:chgData name="Caaveiro Justo, Veronica" userId="S::vcaaveiro@minsait.com::73e627d6-595b-4fe4-84eb-2cb56ee62c6b" providerId="AD" clId="Web-{045C86A1-47BA-C9F3-FEE1-572E982D269C}" dt="2026-02-25T11:15:11.362" v="596"/>
        <pc:sldMkLst>
          <pc:docMk/>
          <pc:sldMk cId="910399948" sldId="331"/>
        </pc:sldMkLst>
      </pc:sldChg>
      <pc:sldChg chg="del">
        <pc:chgData name="Caaveiro Justo, Veronica" userId="S::vcaaveiro@minsait.com::73e627d6-595b-4fe4-84eb-2cb56ee62c6b" providerId="AD" clId="Web-{045C86A1-47BA-C9F3-FEE1-572E982D269C}" dt="2026-02-25T11:15:11.377" v="606"/>
        <pc:sldMkLst>
          <pc:docMk/>
          <pc:sldMk cId="1083600744" sldId="333"/>
        </pc:sldMkLst>
      </pc:sldChg>
      <pc:sldChg chg="del">
        <pc:chgData name="Caaveiro Justo, Veronica" userId="S::vcaaveiro@minsait.com::73e627d6-595b-4fe4-84eb-2cb56ee62c6b" providerId="AD" clId="Web-{045C86A1-47BA-C9F3-FEE1-572E982D269C}" dt="2026-02-25T11:15:11.393" v="610"/>
        <pc:sldMkLst>
          <pc:docMk/>
          <pc:sldMk cId="580091941" sldId="334"/>
        </pc:sldMkLst>
      </pc:sldChg>
      <pc:sldChg chg="del">
        <pc:chgData name="Caaveiro Justo, Veronica" userId="S::vcaaveiro@minsait.com::73e627d6-595b-4fe4-84eb-2cb56ee62c6b" providerId="AD" clId="Web-{045C86A1-47BA-C9F3-FEE1-572E982D269C}" dt="2026-02-25T11:15:11.377" v="609"/>
        <pc:sldMkLst>
          <pc:docMk/>
          <pc:sldMk cId="2498795647" sldId="341"/>
        </pc:sldMkLst>
      </pc:sldChg>
      <pc:sldChg chg="del">
        <pc:chgData name="Caaveiro Justo, Veronica" userId="S::vcaaveiro@minsait.com::73e627d6-595b-4fe4-84eb-2cb56ee62c6b" providerId="AD" clId="Web-{045C86A1-47BA-C9F3-FEE1-572E982D269C}" dt="2026-02-25T11:15:11.377" v="607"/>
        <pc:sldMkLst>
          <pc:docMk/>
          <pc:sldMk cId="2759904094" sldId="342"/>
        </pc:sldMkLst>
      </pc:sldChg>
      <pc:sldChg chg="del">
        <pc:chgData name="Caaveiro Justo, Veronica" userId="S::vcaaveiro@minsait.com::73e627d6-595b-4fe4-84eb-2cb56ee62c6b" providerId="AD" clId="Web-{045C86A1-47BA-C9F3-FEE1-572E982D269C}" dt="2026-02-25T11:15:11.377" v="603"/>
        <pc:sldMkLst>
          <pc:docMk/>
          <pc:sldMk cId="1860230722" sldId="344"/>
        </pc:sldMkLst>
      </pc:sldChg>
      <pc:sldChg chg="del">
        <pc:chgData name="Caaveiro Justo, Veronica" userId="S::vcaaveiro@minsait.com::73e627d6-595b-4fe4-84eb-2cb56ee62c6b" providerId="AD" clId="Web-{045C86A1-47BA-C9F3-FEE1-572E982D269C}" dt="2026-02-25T11:15:11.393" v="611"/>
        <pc:sldMkLst>
          <pc:docMk/>
          <pc:sldMk cId="4187514454" sldId="345"/>
        </pc:sldMkLst>
      </pc:sldChg>
      <pc:sldChg chg="del">
        <pc:chgData name="Caaveiro Justo, Veronica" userId="S::vcaaveiro@minsait.com::73e627d6-595b-4fe4-84eb-2cb56ee62c6b" providerId="AD" clId="Web-{045C86A1-47BA-C9F3-FEE1-572E982D269C}" dt="2026-02-25T11:15:11.362" v="597"/>
        <pc:sldMkLst>
          <pc:docMk/>
          <pc:sldMk cId="2156508449" sldId="346"/>
        </pc:sldMkLst>
      </pc:sldChg>
      <pc:sldChg chg="modSp">
        <pc:chgData name="Caaveiro Justo, Veronica" userId="S::vcaaveiro@minsait.com::73e627d6-595b-4fe4-84eb-2cb56ee62c6b" providerId="AD" clId="Web-{045C86A1-47BA-C9F3-FEE1-572E982D269C}" dt="2026-02-25T13:34:07.160" v="1336" actId="1076"/>
        <pc:sldMkLst>
          <pc:docMk/>
          <pc:sldMk cId="1705683722" sldId="349"/>
        </pc:sldMkLst>
        <pc:spChg chg="mod">
          <ac:chgData name="Caaveiro Justo, Veronica" userId="S::vcaaveiro@minsait.com::73e627d6-595b-4fe4-84eb-2cb56ee62c6b" providerId="AD" clId="Web-{045C86A1-47BA-C9F3-FEE1-572E982D269C}" dt="2026-02-25T12:02:41.419" v="629" actId="20577"/>
          <ac:spMkLst>
            <pc:docMk/>
            <pc:sldMk cId="1705683722" sldId="349"/>
            <ac:spMk id="97" creationId="{7E71F075-6E3F-D2DC-8865-B3F2304E7762}"/>
          </ac:spMkLst>
        </pc:spChg>
        <pc:spChg chg="mod">
          <ac:chgData name="Caaveiro Justo, Veronica" userId="S::vcaaveiro@minsait.com::73e627d6-595b-4fe4-84eb-2cb56ee62c6b" providerId="AD" clId="Web-{045C86A1-47BA-C9F3-FEE1-572E982D269C}" dt="2026-02-25T13:34:07.160" v="1336" actId="1076"/>
          <ac:spMkLst>
            <pc:docMk/>
            <pc:sldMk cId="1705683722" sldId="349"/>
            <ac:spMk id="118" creationId="{4135CC6B-158B-F9C0-0BEE-6320696350DD}"/>
          </ac:spMkLst>
        </pc:spChg>
      </pc:sldChg>
      <pc:sldChg chg="modSp">
        <pc:chgData name="Caaveiro Justo, Veronica" userId="S::vcaaveiro@minsait.com::73e627d6-595b-4fe4-84eb-2cb56ee62c6b" providerId="AD" clId="Web-{045C86A1-47BA-C9F3-FEE1-572E982D269C}" dt="2026-02-25T13:21:56.446" v="1144" actId="20577"/>
        <pc:sldMkLst>
          <pc:docMk/>
          <pc:sldMk cId="4151568675" sldId="350"/>
        </pc:sldMkLst>
        <pc:spChg chg="mod">
          <ac:chgData name="Caaveiro Justo, Veronica" userId="S::vcaaveiro@minsait.com::73e627d6-595b-4fe4-84eb-2cb56ee62c6b" providerId="AD" clId="Web-{045C86A1-47BA-C9F3-FEE1-572E982D269C}" dt="2026-02-25T13:21:56.446" v="1144" actId="20577"/>
          <ac:spMkLst>
            <pc:docMk/>
            <pc:sldMk cId="4151568675" sldId="350"/>
            <ac:spMk id="97" creationId="{0D891838-2DE5-FD30-C95F-ACA89AE4AF68}"/>
          </ac:spMkLst>
        </pc:spChg>
      </pc:sldChg>
      <pc:sldChg chg="modSp">
        <pc:chgData name="Caaveiro Justo, Veronica" userId="S::vcaaveiro@minsait.com::73e627d6-595b-4fe4-84eb-2cb56ee62c6b" providerId="AD" clId="Web-{045C86A1-47BA-C9F3-FEE1-572E982D269C}" dt="2026-02-25T11:34:57.887" v="625" actId="20577"/>
        <pc:sldMkLst>
          <pc:docMk/>
          <pc:sldMk cId="73313973" sldId="351"/>
        </pc:sldMkLst>
        <pc:spChg chg="mod">
          <ac:chgData name="Caaveiro Justo, Veronica" userId="S::vcaaveiro@minsait.com::73e627d6-595b-4fe4-84eb-2cb56ee62c6b" providerId="AD" clId="Web-{045C86A1-47BA-C9F3-FEE1-572E982D269C}" dt="2026-02-25T11:11:41.386" v="496" actId="20577"/>
          <ac:spMkLst>
            <pc:docMk/>
            <pc:sldMk cId="73313973" sldId="351"/>
            <ac:spMk id="96" creationId="{B5C1A162-2A23-8E5A-5C9C-E6CE92214F30}"/>
          </ac:spMkLst>
        </pc:spChg>
        <pc:spChg chg="mod">
          <ac:chgData name="Caaveiro Justo, Veronica" userId="S::vcaaveiro@minsait.com::73e627d6-595b-4fe4-84eb-2cb56ee62c6b" providerId="AD" clId="Web-{045C86A1-47BA-C9F3-FEE1-572E982D269C}" dt="2026-02-25T11:34:57.887" v="625" actId="20577"/>
          <ac:spMkLst>
            <pc:docMk/>
            <pc:sldMk cId="73313973" sldId="351"/>
            <ac:spMk id="97" creationId="{2608EAE2-3AD2-2C7D-F9D7-17C01936A282}"/>
          </ac:spMkLst>
        </pc:spChg>
        <pc:spChg chg="mod">
          <ac:chgData name="Caaveiro Justo, Veronica" userId="S::vcaaveiro@minsait.com::73e627d6-595b-4fe4-84eb-2cb56ee62c6b" providerId="AD" clId="Web-{045C86A1-47BA-C9F3-FEE1-572E982D269C}" dt="2026-02-25T11:10:51.055" v="472" actId="20577"/>
          <ac:spMkLst>
            <pc:docMk/>
            <pc:sldMk cId="73313973" sldId="351"/>
            <ac:spMk id="118" creationId="{F91E0DEF-A4B9-4090-6FA4-0A9E21887C76}"/>
          </ac:spMkLst>
        </pc:spChg>
      </pc:sldChg>
      <pc:sldChg chg="modSp">
        <pc:chgData name="Caaveiro Justo, Veronica" userId="S::vcaaveiro@minsait.com::73e627d6-595b-4fe4-84eb-2cb56ee62c6b" providerId="AD" clId="Web-{045C86A1-47BA-C9F3-FEE1-572E982D269C}" dt="2026-02-25T13:22:39.088" v="1172" actId="20577"/>
        <pc:sldMkLst>
          <pc:docMk/>
          <pc:sldMk cId="2951604828" sldId="352"/>
        </pc:sldMkLst>
        <pc:spChg chg="mod">
          <ac:chgData name="Caaveiro Justo, Veronica" userId="S::vcaaveiro@minsait.com::73e627d6-595b-4fe4-84eb-2cb56ee62c6b" providerId="AD" clId="Web-{045C86A1-47BA-C9F3-FEE1-572E982D269C}" dt="2026-02-25T13:22:39.088" v="1172" actId="20577"/>
          <ac:spMkLst>
            <pc:docMk/>
            <pc:sldMk cId="2951604828" sldId="352"/>
            <ac:spMk id="97" creationId="{878A8638-7540-636F-C787-F6CD9063F44D}"/>
          </ac:spMkLst>
        </pc:spChg>
      </pc:sldChg>
      <pc:sldChg chg="modSp add replId">
        <pc:chgData name="Caaveiro Justo, Veronica" userId="S::vcaaveiro@minsait.com::73e627d6-595b-4fe4-84eb-2cb56ee62c6b" providerId="AD" clId="Web-{045C86A1-47BA-C9F3-FEE1-572E982D269C}" dt="2026-02-25T12:51:11.136" v="1142" actId="20577"/>
        <pc:sldMkLst>
          <pc:docMk/>
          <pc:sldMk cId="1681767336" sldId="353"/>
        </pc:sldMkLst>
        <pc:spChg chg="mod">
          <ac:chgData name="Caaveiro Justo, Veronica" userId="S::vcaaveiro@minsait.com::73e627d6-595b-4fe4-84eb-2cb56ee62c6b" providerId="AD" clId="Web-{045C86A1-47BA-C9F3-FEE1-572E982D269C}" dt="2026-02-25T12:23:21.250" v="634" actId="20577"/>
          <ac:spMkLst>
            <pc:docMk/>
            <pc:sldMk cId="1681767336" sldId="353"/>
            <ac:spMk id="96" creationId="{04063AC2-B744-1A27-46BF-16E86212B0A4}"/>
          </ac:spMkLst>
        </pc:spChg>
        <pc:spChg chg="mod">
          <ac:chgData name="Caaveiro Justo, Veronica" userId="S::vcaaveiro@minsait.com::73e627d6-595b-4fe4-84eb-2cb56ee62c6b" providerId="AD" clId="Web-{045C86A1-47BA-C9F3-FEE1-572E982D269C}" dt="2026-02-25T12:47:23.758" v="984" actId="20577"/>
          <ac:spMkLst>
            <pc:docMk/>
            <pc:sldMk cId="1681767336" sldId="353"/>
            <ac:spMk id="97" creationId="{DE03A57F-E7FB-1D74-56DE-F9AF78619224}"/>
          </ac:spMkLst>
        </pc:spChg>
        <pc:spChg chg="mod">
          <ac:chgData name="Caaveiro Justo, Veronica" userId="S::vcaaveiro@minsait.com::73e627d6-595b-4fe4-84eb-2cb56ee62c6b" providerId="AD" clId="Web-{045C86A1-47BA-C9F3-FEE1-572E982D269C}" dt="2026-02-25T12:51:11.136" v="1142" actId="20577"/>
          <ac:spMkLst>
            <pc:docMk/>
            <pc:sldMk cId="1681767336" sldId="353"/>
            <ac:spMk id="118" creationId="{F40B1A51-C22A-F8A1-2D6F-80EC9B89195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4281488" y="0"/>
            <a:ext cx="3276600" cy="536575"/>
          </a:xfrm>
          <a:prstGeom prst="rect">
            <a:avLst/>
          </a:prstGeom>
        </p:spPr>
        <p:txBody>
          <a:bodyPr vert="horz" lIns="91440" tIns="45720" rIns="91440" bIns="45720" rtlCol="0"/>
          <a:lstStyle>
            <a:lvl1pPr algn="r">
              <a:defRPr sz="1200"/>
            </a:lvl1pPr>
          </a:lstStyle>
          <a:p>
            <a:fld id="{699FD8F1-0824-474B-A572-ED85069CB130}" type="datetimeFigureOut">
              <a:rPr lang="es-ES" smtClean="0"/>
              <a:t>26/02/2026</a:t>
            </a:fld>
            <a:endParaRPr lang="es-ES"/>
          </a:p>
        </p:txBody>
      </p:sp>
      <p:sp>
        <p:nvSpPr>
          <p:cNvPr id="4" name="Marcador de imagen de diapositiva 3"/>
          <p:cNvSpPr>
            <a:spLocks noGrp="1" noRot="1" noChangeAspect="1"/>
          </p:cNvSpPr>
          <p:nvPr>
            <p:ph type="sldImg" idx="2"/>
          </p:nvPr>
        </p:nvSpPr>
        <p:spPr>
          <a:xfrm>
            <a:off x="573088" y="1336675"/>
            <a:ext cx="6413500" cy="3608388"/>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755650" y="5145088"/>
            <a:ext cx="6048375" cy="42100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10155238"/>
            <a:ext cx="3276600" cy="536575"/>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4281488" y="10155238"/>
            <a:ext cx="3276600" cy="536575"/>
          </a:xfrm>
          <a:prstGeom prst="rect">
            <a:avLst/>
          </a:prstGeom>
        </p:spPr>
        <p:txBody>
          <a:bodyPr vert="horz" lIns="91440" tIns="45720" rIns="91440" bIns="45720" rtlCol="0" anchor="b"/>
          <a:lstStyle>
            <a:lvl1pPr algn="r">
              <a:defRPr sz="1200"/>
            </a:lvl1pPr>
          </a:lstStyle>
          <a:p>
            <a:fld id="{30696C96-4140-4998-9B6F-45F315EFFC00}" type="slidenum">
              <a:rPr lang="es-ES" smtClean="0"/>
              <a:t>‹#›</a:t>
            </a:fld>
            <a:endParaRPr lang="es-ES"/>
          </a:p>
        </p:txBody>
      </p:sp>
    </p:spTree>
    <p:extLst>
      <p:ext uri="{BB962C8B-B14F-4D97-AF65-F5344CB8AC3E}">
        <p14:creationId xmlns:p14="http://schemas.microsoft.com/office/powerpoint/2010/main" val="113541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62" name="PlaceHolder 2"/>
          <p:cNvSpPr>
            <a:spLocks noGrp="1"/>
          </p:cNvSpPr>
          <p:nvPr>
            <p:ph/>
          </p:nvPr>
        </p:nvSpPr>
        <p:spPr>
          <a:xfrm>
            <a:off x="609480" y="1604520"/>
            <a:ext cx="109724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63" name="PlaceHolder 3"/>
          <p:cNvSpPr>
            <a:spLocks noGrp="1"/>
          </p:cNvSpPr>
          <p:nvPr>
            <p:ph/>
          </p:nvPr>
        </p:nvSpPr>
        <p:spPr>
          <a:xfrm>
            <a:off x="609480" y="3682080"/>
            <a:ext cx="109724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65" name="PlaceHolder 2"/>
          <p:cNvSpPr>
            <a:spLocks noGrp="1"/>
          </p:cNvSpPr>
          <p:nvPr>
            <p:ph/>
          </p:nvPr>
        </p:nvSpPr>
        <p:spPr>
          <a:xfrm>
            <a:off x="609480" y="160452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66" name="PlaceHolder 3"/>
          <p:cNvSpPr>
            <a:spLocks noGrp="1"/>
          </p:cNvSpPr>
          <p:nvPr>
            <p:ph/>
          </p:nvPr>
        </p:nvSpPr>
        <p:spPr>
          <a:xfrm>
            <a:off x="6231960" y="160452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67" name="PlaceHolder 4"/>
          <p:cNvSpPr>
            <a:spLocks noGrp="1"/>
          </p:cNvSpPr>
          <p:nvPr>
            <p:ph/>
          </p:nvPr>
        </p:nvSpPr>
        <p:spPr>
          <a:xfrm>
            <a:off x="609480" y="368208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68" name="PlaceHolder 5"/>
          <p:cNvSpPr>
            <a:spLocks noGrp="1"/>
          </p:cNvSpPr>
          <p:nvPr>
            <p:ph/>
          </p:nvPr>
        </p:nvSpPr>
        <p:spPr>
          <a:xfrm>
            <a:off x="6231960" y="368208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70" name="PlaceHolder 2"/>
          <p:cNvSpPr>
            <a:spLocks noGrp="1"/>
          </p:cNvSpPr>
          <p:nvPr>
            <p:ph/>
          </p:nvPr>
        </p:nvSpPr>
        <p:spPr>
          <a:xfrm>
            <a:off x="609480" y="1604520"/>
            <a:ext cx="35330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71" name="PlaceHolder 3"/>
          <p:cNvSpPr>
            <a:spLocks noGrp="1"/>
          </p:cNvSpPr>
          <p:nvPr>
            <p:ph/>
          </p:nvPr>
        </p:nvSpPr>
        <p:spPr>
          <a:xfrm>
            <a:off x="4319640" y="1604520"/>
            <a:ext cx="35330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72" name="PlaceHolder 4"/>
          <p:cNvSpPr>
            <a:spLocks noGrp="1"/>
          </p:cNvSpPr>
          <p:nvPr>
            <p:ph/>
          </p:nvPr>
        </p:nvSpPr>
        <p:spPr>
          <a:xfrm>
            <a:off x="8029800" y="1604520"/>
            <a:ext cx="35330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73" name="PlaceHolder 5"/>
          <p:cNvSpPr>
            <a:spLocks noGrp="1"/>
          </p:cNvSpPr>
          <p:nvPr>
            <p:ph/>
          </p:nvPr>
        </p:nvSpPr>
        <p:spPr>
          <a:xfrm>
            <a:off x="609480" y="3682080"/>
            <a:ext cx="35330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74" name="PlaceHolder 6"/>
          <p:cNvSpPr>
            <a:spLocks noGrp="1"/>
          </p:cNvSpPr>
          <p:nvPr>
            <p:ph/>
          </p:nvPr>
        </p:nvSpPr>
        <p:spPr>
          <a:xfrm>
            <a:off x="4319640" y="3682080"/>
            <a:ext cx="35330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75" name="PlaceHolder 7"/>
          <p:cNvSpPr>
            <a:spLocks noGrp="1"/>
          </p:cNvSpPr>
          <p:nvPr>
            <p:ph/>
          </p:nvPr>
        </p:nvSpPr>
        <p:spPr>
          <a:xfrm>
            <a:off x="8029800" y="3682080"/>
            <a:ext cx="35330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41" name="PlaceHolder 2"/>
          <p:cNvSpPr>
            <a:spLocks noGrp="1"/>
          </p:cNvSpPr>
          <p:nvPr>
            <p:ph type="subTitle"/>
          </p:nvPr>
        </p:nvSpPr>
        <p:spPr>
          <a:xfrm>
            <a:off x="609480" y="1604520"/>
            <a:ext cx="10972440" cy="3977280"/>
          </a:xfrm>
          <a:prstGeom prst="rect">
            <a:avLst/>
          </a:prstGeom>
          <a:noFill/>
          <a:ln w="12600">
            <a:noFill/>
          </a:ln>
        </p:spPr>
        <p:txBody>
          <a:bodyPr lIns="0" tIns="0" rIns="0" bIns="0" anchor="ctr">
            <a:noAutofit/>
          </a:bodyPr>
          <a:lstStyle/>
          <a:p>
            <a:pPr indent="0" algn="ctr">
              <a:buNone/>
            </a:pPr>
            <a:endParaRPr lang="gl-ES" sz="3200" b="0" strike="noStrike" spc="-1">
              <a:solidFill>
                <a:srgbClr val="000000"/>
              </a:solid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43" name="PlaceHolder 2"/>
          <p:cNvSpPr>
            <a:spLocks noGrp="1"/>
          </p:cNvSpPr>
          <p:nvPr>
            <p:ph/>
          </p:nvPr>
        </p:nvSpPr>
        <p:spPr>
          <a:xfrm>
            <a:off x="609480" y="1604520"/>
            <a:ext cx="10972440" cy="397728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45" name="PlaceHolder 2"/>
          <p:cNvSpPr>
            <a:spLocks noGrp="1"/>
          </p:cNvSpPr>
          <p:nvPr>
            <p:ph/>
          </p:nvPr>
        </p:nvSpPr>
        <p:spPr>
          <a:xfrm>
            <a:off x="609480" y="1604520"/>
            <a:ext cx="5354280" cy="397728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46" name="PlaceHolder 3"/>
          <p:cNvSpPr>
            <a:spLocks noGrp="1"/>
          </p:cNvSpPr>
          <p:nvPr>
            <p:ph/>
          </p:nvPr>
        </p:nvSpPr>
        <p:spPr>
          <a:xfrm>
            <a:off x="6231960" y="1604520"/>
            <a:ext cx="5354280" cy="397728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609480" y="273600"/>
            <a:ext cx="10972440" cy="5307840"/>
          </a:xfrm>
          <a:prstGeom prst="rect">
            <a:avLst/>
          </a:prstGeom>
          <a:noFill/>
          <a:ln w="12600">
            <a:noFill/>
          </a:ln>
        </p:spPr>
        <p:txBody>
          <a:bodyPr lIns="0" tIns="0" rIns="0" bIns="0" anchor="ctr">
            <a:noAutofit/>
          </a:bodyPr>
          <a:lstStyle/>
          <a:p>
            <a:pPr algn="ctr"/>
            <a:endParaRPr lang="gl-ES" sz="3200" b="0" strike="noStrike" spc="-1">
              <a:solidFill>
                <a:srgbClr val="000000"/>
              </a:solid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50" name="PlaceHolder 2"/>
          <p:cNvSpPr>
            <a:spLocks noGrp="1"/>
          </p:cNvSpPr>
          <p:nvPr>
            <p:ph/>
          </p:nvPr>
        </p:nvSpPr>
        <p:spPr>
          <a:xfrm>
            <a:off x="609480" y="160452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51" name="PlaceHolder 3"/>
          <p:cNvSpPr>
            <a:spLocks noGrp="1"/>
          </p:cNvSpPr>
          <p:nvPr>
            <p:ph/>
          </p:nvPr>
        </p:nvSpPr>
        <p:spPr>
          <a:xfrm>
            <a:off x="6231960" y="1604520"/>
            <a:ext cx="5354280" cy="397728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52" name="PlaceHolder 4"/>
          <p:cNvSpPr>
            <a:spLocks noGrp="1"/>
          </p:cNvSpPr>
          <p:nvPr>
            <p:ph/>
          </p:nvPr>
        </p:nvSpPr>
        <p:spPr>
          <a:xfrm>
            <a:off x="609480" y="368208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54" name="PlaceHolder 2"/>
          <p:cNvSpPr>
            <a:spLocks noGrp="1"/>
          </p:cNvSpPr>
          <p:nvPr>
            <p:ph/>
          </p:nvPr>
        </p:nvSpPr>
        <p:spPr>
          <a:xfrm>
            <a:off x="609480" y="1604520"/>
            <a:ext cx="5354280" cy="397728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55" name="PlaceHolder 3"/>
          <p:cNvSpPr>
            <a:spLocks noGrp="1"/>
          </p:cNvSpPr>
          <p:nvPr>
            <p:ph/>
          </p:nvPr>
        </p:nvSpPr>
        <p:spPr>
          <a:xfrm>
            <a:off x="6231960" y="160452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56" name="PlaceHolder 4"/>
          <p:cNvSpPr>
            <a:spLocks noGrp="1"/>
          </p:cNvSpPr>
          <p:nvPr>
            <p:ph/>
          </p:nvPr>
        </p:nvSpPr>
        <p:spPr>
          <a:xfrm>
            <a:off x="6231960" y="368208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58" name="PlaceHolder 2"/>
          <p:cNvSpPr>
            <a:spLocks noGrp="1"/>
          </p:cNvSpPr>
          <p:nvPr>
            <p:ph/>
          </p:nvPr>
        </p:nvSpPr>
        <p:spPr>
          <a:xfrm>
            <a:off x="609480" y="160452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59" name="PlaceHolder 3"/>
          <p:cNvSpPr>
            <a:spLocks noGrp="1"/>
          </p:cNvSpPr>
          <p:nvPr>
            <p:ph/>
          </p:nvPr>
        </p:nvSpPr>
        <p:spPr>
          <a:xfrm>
            <a:off x="6231960" y="160452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60" name="PlaceHolder 4"/>
          <p:cNvSpPr>
            <a:spLocks noGrp="1"/>
          </p:cNvSpPr>
          <p:nvPr>
            <p:ph/>
          </p:nvPr>
        </p:nvSpPr>
        <p:spPr>
          <a:xfrm>
            <a:off x="609480" y="3682080"/>
            <a:ext cx="109724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r>
              <a:rPr lang="gl-ES" sz="4400" b="0" strike="noStrike" spc="-1">
                <a:solidFill>
                  <a:srgbClr val="000000"/>
                </a:solidFill>
                <a:latin typeface="Arial"/>
              </a:rPr>
              <a:t>Click to edit the title text format</a:t>
            </a:r>
          </a:p>
        </p:txBody>
      </p:sp>
      <p:sp>
        <p:nvSpPr>
          <p:cNvPr id="39" name="PlaceHolder 2"/>
          <p:cNvSpPr>
            <a:spLocks noGrp="1"/>
          </p:cNvSpPr>
          <p:nvPr>
            <p:ph type="body"/>
          </p:nvPr>
        </p:nvSpPr>
        <p:spPr>
          <a:xfrm>
            <a:off x="609480" y="1604520"/>
            <a:ext cx="10972440" cy="3977280"/>
          </a:xfrm>
          <a:prstGeom prst="rect">
            <a:avLst/>
          </a:prstGeom>
          <a:noFill/>
          <a:ln w="12600">
            <a:noFill/>
          </a:ln>
        </p:spPr>
        <p:txBody>
          <a:bodyPr lIns="0" tIns="0" rIns="0" bIns="0" anchor="t">
            <a:normAutofit/>
          </a:bodyPr>
          <a:lstStyle/>
          <a:p>
            <a:pPr marL="432000" indent="-324000">
              <a:spcBef>
                <a:spcPts val="1414"/>
              </a:spcBef>
              <a:buClr>
                <a:srgbClr val="000000"/>
              </a:buClr>
              <a:buSzPct val="45000"/>
              <a:buFont typeface="Wingdings" charset="2"/>
              <a:buChar char=""/>
            </a:pPr>
            <a:r>
              <a:rPr lang="gl-ES" sz="32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gl-ES" sz="28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gl-ES" sz="2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gl-ES" sz="20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gl-ES"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gl-ES"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gl-ES"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xuntatic.xunta.gal/areasTIC/Modernizacion/Administraci%C3%B3n%20Electr%C3%B3nica/Sede%20Electr%C3%B3nica/SEDEGL_PRESENTA/SEDEGL_PRESENTA_MI_manualintegracion_webservices.pdf"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xuntatic.xunta.gal/areasTIC/Modernizacion/Administraci%C3%B3n%20Electr%C3%B3nica/Sede%20Electr%C3%B3nica/WSCARPRES_WSCARTRAM%20(Antiguo%20Iris)/SEDEGL_WSCARTRAM_MI_manualintegracion.pdf"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xuntatic.xunta.gal/areasTIC/Modernizacion/Administraci%C3%B3n%20Electr%C3%B3nica/Sede%20Electr%C3%B3nica/SEDEGL_PRESENTA/SEDEGL_PRESENTA_Manual%20de%20usuario_Integraci%C3%B3n%20novos%20formularios/SEDEGL_PRESENTA_MI_manualintegracion_nuevosformularios_v01.02.pdf"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p:cNvGrpSpPr/>
        <p:nvPr/>
      </p:nvGrpSpPr>
      <p:grpSpPr>
        <a:xfrm>
          <a:off x="0" y="0"/>
          <a:ext cx="0" cy="0"/>
          <a:chOff x="0" y="0"/>
          <a:chExt cx="0" cy="0"/>
        </a:xfrm>
      </p:grpSpPr>
      <p:sp>
        <p:nvSpPr>
          <p:cNvPr id="76" name="object 9"/>
          <p:cNvSpPr txBox="1"/>
          <p:nvPr/>
        </p:nvSpPr>
        <p:spPr>
          <a:xfrm>
            <a:off x="929956" y="2126003"/>
            <a:ext cx="9456337" cy="2432198"/>
          </a:xfrm>
          <a:prstGeom prst="rect">
            <a:avLst/>
          </a:prstGeom>
          <a:noFill/>
          <a:ln w="0">
            <a:noFill/>
          </a:ln>
        </p:spPr>
        <p:txBody>
          <a:bodyPr lIns="0" tIns="12600" rIns="0" bIns="0" anchor="t">
            <a:noAutofit/>
          </a:bodyPr>
          <a:lstStyle/>
          <a:p>
            <a:pPr>
              <a:lnSpc>
                <a:spcPct val="100000"/>
              </a:lnSpc>
              <a:spcBef>
                <a:spcPts val="99"/>
              </a:spcBef>
            </a:pPr>
            <a:r>
              <a:rPr lang="gl-ES" sz="3500" b="1" strike="noStrike" spc="-1">
                <a:solidFill>
                  <a:srgbClr val="FFFFFF"/>
                </a:solidFill>
                <a:latin typeface="Xunta Sans"/>
              </a:rPr>
              <a:t>Xunta de Galicia</a:t>
            </a:r>
          </a:p>
          <a:p>
            <a:pPr>
              <a:lnSpc>
                <a:spcPct val="100000"/>
              </a:lnSpc>
              <a:spcBef>
                <a:spcPts val="99"/>
              </a:spcBef>
            </a:pPr>
            <a:r>
              <a:rPr lang="gl-ES" sz="3500" b="1" strike="noStrike" spc="-1">
                <a:solidFill>
                  <a:srgbClr val="FFFFFF"/>
                </a:solidFill>
                <a:latin typeface="Xunta Sans"/>
              </a:rPr>
              <a:t>Sede electrónica</a:t>
            </a:r>
            <a:endParaRPr lang="gl-ES" sz="3500" b="0" strike="noStrike" spc="-1">
              <a:solidFill>
                <a:srgbClr val="000000"/>
              </a:solidFill>
              <a:latin typeface="Xunta Sans"/>
            </a:endParaRPr>
          </a:p>
          <a:p>
            <a:endParaRPr lang="gl-ES" sz="3500" spc="-1">
              <a:solidFill>
                <a:srgbClr val="FFFFFF"/>
              </a:solidFill>
              <a:latin typeface="Xunta Sans"/>
            </a:endParaRPr>
          </a:p>
          <a:p>
            <a:r>
              <a:rPr lang="gl-ES" sz="2800" spc="-1">
                <a:solidFill>
                  <a:srgbClr val="FFFFFF"/>
                </a:solidFill>
                <a:latin typeface="Xunta Sans"/>
              </a:rPr>
              <a:t>Formación  27/02/2026</a:t>
            </a:r>
            <a:endParaRPr lang="gl-ES" sz="2800" b="0" strike="noStrike" spc="-1">
              <a:solidFill>
                <a:srgbClr val="FFFFFF"/>
              </a:solidFill>
              <a:latin typeface="Xunta Sans"/>
            </a:endParaRPr>
          </a:p>
        </p:txBody>
      </p:sp>
      <p:sp>
        <p:nvSpPr>
          <p:cNvPr id="77" name="object 8"/>
          <p:cNvSpPr txBox="1"/>
          <p:nvPr/>
        </p:nvSpPr>
        <p:spPr>
          <a:xfrm>
            <a:off x="931253" y="4962524"/>
            <a:ext cx="2364480" cy="139680"/>
          </a:xfrm>
          <a:prstGeom prst="rect">
            <a:avLst/>
          </a:prstGeom>
          <a:noFill/>
          <a:ln w="0">
            <a:noFill/>
          </a:ln>
        </p:spPr>
        <p:txBody>
          <a:bodyPr lIns="0" tIns="16560" rIns="0" bIns="0" anchor="t">
            <a:noAutofit/>
          </a:bodyPr>
          <a:lstStyle/>
          <a:p>
            <a:pPr>
              <a:lnSpc>
                <a:spcPct val="100000"/>
              </a:lnSpc>
              <a:spcBef>
                <a:spcPts val="130"/>
              </a:spcBef>
            </a:pPr>
            <a:r>
              <a:rPr lang="gl-ES" sz="1000" spc="12" err="1">
                <a:solidFill>
                  <a:srgbClr val="FFFFFF"/>
                </a:solidFill>
                <a:latin typeface="Xunta Sans"/>
              </a:rPr>
              <a:t>Febrero</a:t>
            </a:r>
            <a:r>
              <a:rPr lang="gl-ES" sz="1000" spc="12">
                <a:solidFill>
                  <a:srgbClr val="FFFFFF"/>
                </a:solidFill>
                <a:latin typeface="Xunta Sans"/>
              </a:rPr>
              <a:t> 2026</a:t>
            </a:r>
            <a:endParaRPr lang="gl-ES" sz="1000" b="0" strike="noStrike" spc="-1">
              <a:solidFill>
                <a:srgbClr val="000000"/>
              </a:solidFill>
              <a:latin typeface="Xunta Sans"/>
            </a:endParaRPr>
          </a:p>
        </p:txBody>
      </p:sp>
      <p:pic>
        <p:nvPicPr>
          <p:cNvPr id="5" name="Imagen 4"/>
          <p:cNvPicPr/>
          <p:nvPr/>
        </p:nvPicPr>
        <p:blipFill>
          <a:blip r:embed="rId2"/>
          <a:stretch/>
        </p:blipFill>
        <p:spPr>
          <a:xfrm>
            <a:off x="1008000" y="720000"/>
            <a:ext cx="3355200" cy="720000"/>
          </a:xfrm>
          <a:prstGeom prst="rect">
            <a:avLst/>
          </a:prstGeom>
          <a:ln w="0">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a:extLst>
            <a:ext uri="{FF2B5EF4-FFF2-40B4-BE49-F238E27FC236}">
              <a16:creationId xmlns:a16="http://schemas.microsoft.com/office/drawing/2014/main" id="{7E2F394B-879A-7282-00F1-DE2D8DF1BB9F}"/>
            </a:ext>
          </a:extLst>
        </p:cNvPr>
        <p:cNvGrpSpPr/>
        <p:nvPr/>
      </p:nvGrpSpPr>
      <p:grpSpPr>
        <a:xfrm>
          <a:off x="0" y="0"/>
          <a:ext cx="0" cy="0"/>
          <a:chOff x="0" y="0"/>
          <a:chExt cx="0" cy="0"/>
        </a:xfrm>
      </p:grpSpPr>
      <p:sp>
        <p:nvSpPr>
          <p:cNvPr id="96" name="object 11">
            <a:extLst>
              <a:ext uri="{FF2B5EF4-FFF2-40B4-BE49-F238E27FC236}">
                <a16:creationId xmlns:a16="http://schemas.microsoft.com/office/drawing/2014/main" id="{04063AC2-B744-1A27-46BF-16E86212B0A4}"/>
              </a:ext>
            </a:extLst>
          </p:cNvPr>
          <p:cNvSpPr txBox="1"/>
          <p:nvPr/>
        </p:nvSpPr>
        <p:spPr>
          <a:xfrm>
            <a:off x="609852" y="956015"/>
            <a:ext cx="4272341" cy="845355"/>
          </a:xfrm>
          <a:prstGeom prst="rect">
            <a:avLst/>
          </a:prstGeom>
          <a:noFill/>
          <a:ln w="0">
            <a:noFill/>
          </a:ln>
        </p:spPr>
        <p:txBody>
          <a:bodyPr lIns="0" tIns="12240" rIns="0" bIns="0" anchor="t">
            <a:noAutofit/>
          </a:bodyPr>
          <a:lstStyle/>
          <a:p>
            <a:pPr marL="12065">
              <a:spcBef>
                <a:spcPts val="96"/>
              </a:spcBef>
            </a:pPr>
            <a:r>
              <a:rPr lang="gl-ES" b="1" spc="-7">
                <a:solidFill>
                  <a:schemeClr val="bg1"/>
                </a:solidFill>
                <a:latin typeface="Xunta Sans"/>
              </a:rPr>
              <a:t>Funcionalidades recientes para los sistemas de cumplimentación</a:t>
            </a:r>
            <a:endParaRPr lang="gl-ES" sz="1800" b="1" strike="noStrike" spc="-7">
              <a:solidFill>
                <a:schemeClr val="bg1"/>
              </a:solidFill>
              <a:latin typeface="Xunta Sans"/>
            </a:endParaRPr>
          </a:p>
        </p:txBody>
      </p:sp>
      <p:sp>
        <p:nvSpPr>
          <p:cNvPr id="97" name="object 12">
            <a:extLst>
              <a:ext uri="{FF2B5EF4-FFF2-40B4-BE49-F238E27FC236}">
                <a16:creationId xmlns:a16="http://schemas.microsoft.com/office/drawing/2014/main" id="{DE03A57F-E7FB-1D74-56DE-F9AF78619224}"/>
              </a:ext>
            </a:extLst>
          </p:cNvPr>
          <p:cNvSpPr txBox="1"/>
          <p:nvPr/>
        </p:nvSpPr>
        <p:spPr>
          <a:xfrm>
            <a:off x="613431" y="1713326"/>
            <a:ext cx="4376763" cy="3675885"/>
          </a:xfrm>
          <a:prstGeom prst="rect">
            <a:avLst/>
          </a:prstGeom>
          <a:noFill/>
          <a:ln w="0">
            <a:noFill/>
          </a:ln>
        </p:spPr>
        <p:txBody>
          <a:bodyPr lIns="0" tIns="14760" rIns="0" bIns="0" anchor="t">
            <a:noAutofit/>
          </a:bodyPr>
          <a:lstStyle/>
          <a:p>
            <a:pPr>
              <a:spcAft>
                <a:spcPts val="1199"/>
              </a:spcAft>
            </a:pPr>
            <a:r>
              <a:rPr lang="es-ES" sz="1200" spc="4">
                <a:solidFill>
                  <a:srgbClr val="FFFFFF"/>
                </a:solidFill>
                <a:latin typeface="Arial"/>
                <a:cs typeface="Arial"/>
                <a:hlinkClick r:id="rId2">
                  <a:extLst>
                    <a:ext uri="{A12FA001-AC4F-418D-AE19-62706E023703}">
                      <ahyp:hlinkClr xmlns:ahyp="http://schemas.microsoft.com/office/drawing/2018/hyperlinkcolor" val="tx"/>
                    </a:ext>
                  </a:extLst>
                </a:hlinkClick>
              </a:rPr>
              <a:t>SEDEGL_PRESENTA_MI_manualintegracion_webservices.pdf</a:t>
            </a:r>
            <a:endParaRPr lang="es-ES" sz="1200" spc="4">
              <a:solidFill>
                <a:srgbClr val="000000"/>
              </a:solidFill>
              <a:latin typeface="Arial"/>
              <a:cs typeface="Arial"/>
            </a:endParaRPr>
          </a:p>
          <a:p>
            <a:pPr>
              <a:spcAft>
                <a:spcPts val="1199"/>
              </a:spcAft>
            </a:pPr>
            <a:endParaRPr lang="es-ES" sz="1200" b="1" spc="4">
              <a:solidFill>
                <a:srgbClr val="FFFFFF"/>
              </a:solidFill>
              <a:latin typeface="Xunta Sans"/>
            </a:endParaRPr>
          </a:p>
          <a:p>
            <a:pPr>
              <a:spcAft>
                <a:spcPts val="1199"/>
              </a:spcAft>
            </a:pPr>
            <a:r>
              <a:rPr lang="es-ES" sz="1200" b="1" spc="4">
                <a:solidFill>
                  <a:srgbClr val="FFFFFF"/>
                </a:solidFill>
                <a:latin typeface="Xunta Sans"/>
              </a:rPr>
              <a:t>Servicio de cumplimentación avanzado</a:t>
            </a:r>
            <a:endParaRPr lang="es-ES" sz="1200" spc="4">
              <a:solidFill>
                <a:srgbClr val="FFFFFF"/>
              </a:solidFill>
              <a:latin typeface="Xunta Sans"/>
            </a:endParaRPr>
          </a:p>
          <a:p>
            <a:pPr>
              <a:spcAft>
                <a:spcPts val="1199"/>
              </a:spcAft>
            </a:pPr>
            <a:r>
              <a:rPr lang="es-ES" sz="1200" spc="4">
                <a:solidFill>
                  <a:srgbClr val="FFFFFF"/>
                </a:solidFill>
                <a:latin typeface="Xunta Sans"/>
                <a:cs typeface="Arial"/>
              </a:rPr>
              <a:t>Además del envío de borradores, los sistemas de cumplimentación disponen del servicio de cumplimentación avanzado que podrá utilizar para consultar la información de sede sobre un borrador concreto, y también para gestionar sus documentos adjuntos.</a:t>
            </a:r>
          </a:p>
          <a:p>
            <a:pPr>
              <a:spcAft>
                <a:spcPts val="1199"/>
              </a:spcAft>
            </a:pPr>
            <a:r>
              <a:rPr lang="es-ES" sz="1200" spc="4">
                <a:solidFill>
                  <a:srgbClr val="FFFFFF"/>
                </a:solidFill>
                <a:ea typeface="+mn-lt"/>
                <a:cs typeface="+mn-lt"/>
              </a:rPr>
              <a:t>Un sistema de cumplimentación solo podrá gestionar aquellos borradores que pertenezcan a trámites configurados en la INVIA para dicho sistema de cumplimentación. Existirá la excepción de que dicho sistema de </a:t>
            </a:r>
            <a:r>
              <a:rPr lang="es-ES" sz="1200" spc="4" err="1">
                <a:solidFill>
                  <a:srgbClr val="FFFFFF"/>
                </a:solidFill>
                <a:ea typeface="+mn-lt"/>
                <a:cs typeface="+mn-lt"/>
              </a:rPr>
              <a:t>cumprimentación</a:t>
            </a:r>
            <a:r>
              <a:rPr lang="es-ES" sz="1200" spc="4">
                <a:solidFill>
                  <a:srgbClr val="FFFFFF"/>
                </a:solidFill>
                <a:ea typeface="+mn-lt"/>
                <a:cs typeface="+mn-lt"/>
              </a:rPr>
              <a:t> en PRESENTA tenga en su configuración uno o varios procedimientos concretos, y en cuyo caso podrá también gestionar borradores pertenecientes a ellos.</a:t>
            </a:r>
            <a:endParaRPr lang="es-ES"/>
          </a:p>
          <a:p>
            <a:pPr>
              <a:spcAft>
                <a:spcPts val="1199"/>
              </a:spcAft>
            </a:pPr>
            <a:endParaRPr lang="es-ES" sz="1200" spc="4">
              <a:solidFill>
                <a:srgbClr val="FFFFFF"/>
              </a:solidFill>
              <a:latin typeface="Arial"/>
              <a:cs typeface="Arial"/>
            </a:endParaRPr>
          </a:p>
          <a:p>
            <a:pPr>
              <a:spcAft>
                <a:spcPts val="1199"/>
              </a:spcAft>
            </a:pPr>
            <a:endParaRPr lang="es-ES" sz="1200" spc="4">
              <a:solidFill>
                <a:srgbClr val="FFFFFF"/>
              </a:solidFill>
              <a:latin typeface="Arial"/>
              <a:cs typeface="Arial"/>
            </a:endParaRPr>
          </a:p>
          <a:p>
            <a:pPr>
              <a:spcAft>
                <a:spcPts val="1199"/>
              </a:spcAft>
            </a:pPr>
            <a:endParaRPr lang="es-ES" sz="1200" spc="4">
              <a:solidFill>
                <a:schemeClr val="bg1"/>
              </a:solidFill>
              <a:latin typeface="Xunta Sans"/>
              <a:cs typeface="Arial"/>
            </a:endParaRPr>
          </a:p>
          <a:p>
            <a:pPr>
              <a:spcAft>
                <a:spcPts val="1199"/>
              </a:spcAft>
            </a:pPr>
            <a:endParaRPr lang="es-ES" sz="1200" spc="4">
              <a:solidFill>
                <a:schemeClr val="bg1"/>
              </a:solidFill>
              <a:latin typeface="Xunta Sans"/>
            </a:endParaRPr>
          </a:p>
          <a:p>
            <a:pPr>
              <a:spcAft>
                <a:spcPts val="1199"/>
              </a:spcAft>
            </a:pPr>
            <a:endParaRPr lang="es-ES" sz="1200" spc="4">
              <a:solidFill>
                <a:schemeClr val="bg1"/>
              </a:solidFill>
              <a:latin typeface="Xunta Sans"/>
            </a:endParaRPr>
          </a:p>
          <a:p>
            <a:pPr>
              <a:spcAft>
                <a:spcPts val="1199"/>
              </a:spcAft>
              <a:buClr>
                <a:srgbClr val="FFFFFF"/>
              </a:buClr>
              <a:buSzPct val="45000"/>
            </a:pPr>
            <a:endParaRPr lang="es-ES" sz="1200" spc="4">
              <a:solidFill>
                <a:schemeClr val="bg1"/>
              </a:solidFill>
              <a:latin typeface="Xunta Sans"/>
            </a:endParaRPr>
          </a:p>
          <a:p>
            <a:pPr>
              <a:spcAft>
                <a:spcPts val="1199"/>
              </a:spcAft>
              <a:buClr>
                <a:srgbClr val="FFFFFF"/>
              </a:buClr>
              <a:buSzPct val="45000"/>
            </a:pPr>
            <a:endParaRPr lang="es-ES">
              <a:solidFill>
                <a:schemeClr val="bg1"/>
              </a:solidFill>
              <a:hlinkClick r:id="rId2">
                <a:extLst>
                  <a:ext uri="{A12FA001-AC4F-418D-AE19-62706E023703}">
                    <ahyp:hlinkClr xmlns:ahyp="http://schemas.microsoft.com/office/drawing/2018/hyperlinkcolor" val="tx"/>
                  </a:ext>
                </a:extLst>
              </a:hlinkClick>
            </a:endParaRPr>
          </a:p>
        </p:txBody>
      </p:sp>
      <p:sp>
        <p:nvSpPr>
          <p:cNvPr id="4" name="Rectángulo 3">
            <a:extLst>
              <a:ext uri="{FF2B5EF4-FFF2-40B4-BE49-F238E27FC236}">
                <a16:creationId xmlns:a16="http://schemas.microsoft.com/office/drawing/2014/main" id="{5381D140-7981-AED2-CC0D-1DF43BDBE4DD}"/>
              </a:ext>
            </a:extLst>
          </p:cNvPr>
          <p:cNvSpPr/>
          <p:nvPr/>
        </p:nvSpPr>
        <p:spPr>
          <a:xfrm>
            <a:off x="5243091" y="0"/>
            <a:ext cx="6938288"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8" name="object 2">
            <a:extLst>
              <a:ext uri="{FF2B5EF4-FFF2-40B4-BE49-F238E27FC236}">
                <a16:creationId xmlns:a16="http://schemas.microsoft.com/office/drawing/2014/main" id="{F40B1A51-C22A-F8A1-2D6F-80EC9B891950}"/>
              </a:ext>
            </a:extLst>
          </p:cNvPr>
          <p:cNvSpPr txBox="1"/>
          <p:nvPr/>
        </p:nvSpPr>
        <p:spPr>
          <a:xfrm>
            <a:off x="5530096" y="867384"/>
            <a:ext cx="6039079" cy="8270133"/>
          </a:xfrm>
          <a:prstGeom prst="rect">
            <a:avLst/>
          </a:prstGeom>
          <a:noFill/>
          <a:ln>
            <a:noFill/>
          </a:ln>
        </p:spPr>
        <p:txBody>
          <a:bodyPr vert="horz" wrap="square" lIns="0" tIns="12240" rIns="0" bIns="0" anchor="t" anchorCtr="0" compatLnSpc="0">
            <a:spAutoFit/>
          </a:bodyPr>
          <a:lstStyle/>
          <a:p>
            <a:pPr marL="297815" marR="4445" indent="-285750">
              <a:spcBef>
                <a:spcPts val="96"/>
              </a:spcBef>
              <a:buFont typeface="Arial"/>
              <a:buChar char="•"/>
              <a:defRPr sz="1800"/>
            </a:pPr>
            <a:endParaRPr lang="es-ES" sz="1400" spc="-6">
              <a:solidFill>
                <a:srgbClr val="6D6E71"/>
              </a:solidFill>
              <a:latin typeface="Arial"/>
              <a:ea typeface="Microsoft YaHei"/>
              <a:cs typeface="Arial"/>
            </a:endParaRPr>
          </a:p>
          <a:p>
            <a:pPr marL="285750" indent="-285750">
              <a:buFont typeface="Arial"/>
              <a:buChar char="•"/>
              <a:defRPr sz="1800"/>
            </a:pPr>
            <a:r>
              <a:rPr lang="es-ES" sz="1400" b="1" spc="-6">
                <a:solidFill>
                  <a:srgbClr val="6D6E71"/>
                </a:solidFill>
                <a:ea typeface="+mn-lt"/>
                <a:cs typeface="+mn-lt"/>
              </a:rPr>
              <a:t>Servicio de </a:t>
            </a:r>
            <a:r>
              <a:rPr lang="es-ES" sz="1400" b="1" spc="-6" err="1">
                <a:solidFill>
                  <a:srgbClr val="6D6E71"/>
                </a:solidFill>
                <a:ea typeface="+mn-lt"/>
                <a:cs typeface="+mn-lt"/>
              </a:rPr>
              <a:t>consultarDetallesBorrador</a:t>
            </a:r>
            <a:r>
              <a:rPr lang="es-ES" sz="1400" spc="-6">
                <a:solidFill>
                  <a:srgbClr val="6D6E71"/>
                </a:solidFill>
                <a:ea typeface="+mn-lt"/>
                <a:cs typeface="+mn-lt"/>
              </a:rPr>
              <a:t>: Devuelve el detalle de un borrador incluyendo información como los documentos, las personas, estado, etc.</a:t>
            </a:r>
            <a:endParaRPr lang="es-ES"/>
          </a:p>
          <a:p>
            <a:pPr marL="285750" indent="-285750">
              <a:buFont typeface="Arial"/>
              <a:buChar char="•"/>
              <a:defRPr sz="1800"/>
            </a:pPr>
            <a:endParaRPr lang="es-ES" sz="1400" spc="-6">
              <a:solidFill>
                <a:srgbClr val="6D6E71"/>
              </a:solidFill>
              <a:ea typeface="+mn-lt"/>
              <a:cs typeface="+mn-lt"/>
            </a:endParaRPr>
          </a:p>
          <a:p>
            <a:pPr marL="285750" indent="-285750">
              <a:buFont typeface="Arial"/>
              <a:buChar char="•"/>
              <a:defRPr sz="1800"/>
            </a:pPr>
            <a:r>
              <a:rPr lang="es-ES" sz="1400" b="1" spc="-6">
                <a:solidFill>
                  <a:srgbClr val="6D6E71"/>
                </a:solidFill>
                <a:ea typeface="+mn-lt"/>
                <a:cs typeface="+mn-lt"/>
              </a:rPr>
              <a:t>Servicio de </a:t>
            </a:r>
            <a:r>
              <a:rPr lang="es-ES" sz="1400" b="1" spc="-6" err="1">
                <a:solidFill>
                  <a:srgbClr val="6D6E71"/>
                </a:solidFill>
                <a:ea typeface="+mn-lt"/>
                <a:cs typeface="+mn-lt"/>
              </a:rPr>
              <a:t>consultarMultiplesDetallesBorrador</a:t>
            </a:r>
            <a:r>
              <a:rPr lang="es-ES" sz="1400" spc="-6">
                <a:solidFill>
                  <a:srgbClr val="6D6E71"/>
                </a:solidFill>
                <a:ea typeface="+mn-lt"/>
                <a:cs typeface="+mn-lt"/>
              </a:rPr>
              <a:t>: Devuelve una lista de los detalles de cada borrador indicado, al igual que el método anterior.</a:t>
            </a:r>
            <a:endParaRPr lang="es-ES"/>
          </a:p>
          <a:p>
            <a:pPr marL="285750" indent="-285750">
              <a:buFont typeface="Arial"/>
              <a:buChar char="•"/>
              <a:defRPr sz="1800"/>
            </a:pPr>
            <a:endParaRPr lang="es-ES" sz="1400" spc="-6">
              <a:solidFill>
                <a:srgbClr val="6D6E71"/>
              </a:solidFill>
              <a:ea typeface="+mn-lt"/>
              <a:cs typeface="+mn-lt"/>
            </a:endParaRPr>
          </a:p>
          <a:p>
            <a:pPr marL="285750" indent="-285750">
              <a:buFont typeface="Arial"/>
              <a:buChar char="•"/>
              <a:defRPr sz="1800"/>
            </a:pPr>
            <a:r>
              <a:rPr lang="es-ES" sz="1400" b="1" spc="-6">
                <a:solidFill>
                  <a:srgbClr val="6D6E71"/>
                </a:solidFill>
                <a:ea typeface="+mn-lt"/>
                <a:cs typeface="+mn-lt"/>
              </a:rPr>
              <a:t>Servicio de </a:t>
            </a:r>
            <a:r>
              <a:rPr lang="es-ES" sz="1400" b="1" spc="-6" err="1">
                <a:solidFill>
                  <a:srgbClr val="6D6E71"/>
                </a:solidFill>
                <a:ea typeface="+mn-lt"/>
                <a:cs typeface="+mn-lt"/>
              </a:rPr>
              <a:t>descargarDocumento</a:t>
            </a:r>
            <a:r>
              <a:rPr lang="es-ES" sz="1400" spc="-6">
                <a:solidFill>
                  <a:srgbClr val="6D6E71"/>
                </a:solidFill>
                <a:ea typeface="+mn-lt"/>
                <a:cs typeface="+mn-lt"/>
              </a:rPr>
              <a:t>: Devuelve el archivo binario correspondiente del documento de un borrador.</a:t>
            </a:r>
            <a:endParaRPr lang="es-ES"/>
          </a:p>
          <a:p>
            <a:pPr marL="285750" indent="-285750">
              <a:buFont typeface="Arial"/>
              <a:buChar char="•"/>
              <a:defRPr sz="1800"/>
            </a:pPr>
            <a:endParaRPr lang="es-ES" sz="1400" spc="-6">
              <a:solidFill>
                <a:srgbClr val="6D6E71"/>
              </a:solidFill>
              <a:ea typeface="+mn-lt"/>
              <a:cs typeface="+mn-lt"/>
            </a:endParaRPr>
          </a:p>
          <a:p>
            <a:pPr marL="285750" indent="-285750">
              <a:buFont typeface="Arial"/>
              <a:buChar char="•"/>
              <a:defRPr sz="1800"/>
            </a:pPr>
            <a:r>
              <a:rPr lang="es-ES" sz="1400" b="1" spc="-6">
                <a:solidFill>
                  <a:srgbClr val="6D6E71"/>
                </a:solidFill>
                <a:ea typeface="+mn-lt"/>
                <a:cs typeface="+mn-lt"/>
              </a:rPr>
              <a:t>Servicio de </a:t>
            </a:r>
            <a:r>
              <a:rPr lang="es-ES" sz="1400" b="1" spc="-6" err="1">
                <a:solidFill>
                  <a:srgbClr val="6D6E71"/>
                </a:solidFill>
                <a:ea typeface="+mn-lt"/>
                <a:cs typeface="+mn-lt"/>
              </a:rPr>
              <a:t>borrarDocumento</a:t>
            </a:r>
            <a:r>
              <a:rPr lang="es-ES" sz="1400" spc="-6">
                <a:solidFill>
                  <a:srgbClr val="6D6E71"/>
                </a:solidFill>
                <a:ea typeface="+mn-lt"/>
                <a:cs typeface="+mn-lt"/>
              </a:rPr>
              <a:t>: Elimina el documento indicado de su borrador.</a:t>
            </a:r>
            <a:endParaRPr lang="es-ES"/>
          </a:p>
          <a:p>
            <a:pPr marL="285750" indent="-285750">
              <a:buFont typeface="Arial"/>
              <a:buChar char="•"/>
              <a:defRPr sz="1800"/>
            </a:pPr>
            <a:endParaRPr lang="es-ES" sz="1400" spc="-6">
              <a:solidFill>
                <a:srgbClr val="6D6E71"/>
              </a:solidFill>
              <a:ea typeface="+mn-lt"/>
              <a:cs typeface="+mn-lt"/>
            </a:endParaRPr>
          </a:p>
          <a:p>
            <a:pPr marL="297815" marR="4445" indent="-285750">
              <a:spcBef>
                <a:spcPts val="96"/>
              </a:spcBef>
              <a:buFont typeface="Arial"/>
              <a:buChar char="•"/>
              <a:defRPr sz="1800"/>
            </a:pPr>
            <a:r>
              <a:rPr lang="es-ES" sz="1400" b="1" spc="-6">
                <a:solidFill>
                  <a:srgbClr val="6D6E71"/>
                </a:solidFill>
                <a:ea typeface="+mn-lt"/>
                <a:cs typeface="+mn-lt"/>
              </a:rPr>
              <a:t>Servicio de </a:t>
            </a:r>
            <a:r>
              <a:rPr lang="es-ES" sz="1400" b="1" spc="-6" err="1">
                <a:solidFill>
                  <a:srgbClr val="6D6E71"/>
                </a:solidFill>
                <a:ea typeface="+mn-lt"/>
                <a:cs typeface="+mn-lt"/>
              </a:rPr>
              <a:t>insertarDocumento</a:t>
            </a:r>
            <a:r>
              <a:rPr lang="es-ES" sz="1400" spc="-6">
                <a:solidFill>
                  <a:srgbClr val="6D6E71"/>
                </a:solidFill>
                <a:ea typeface="+mn-lt"/>
                <a:cs typeface="+mn-lt"/>
              </a:rPr>
              <a:t>: Permite al sistema de cumplimentación enviar un documento con sus datos y binario correspondiente, y el sistema lo almacena y asocia al borrador indicado.</a:t>
            </a:r>
            <a:endParaRPr lang="es-ES"/>
          </a:p>
          <a:p>
            <a:pPr marL="297815" marR="4445" indent="-285750">
              <a:spcBef>
                <a:spcPts val="96"/>
              </a:spcBef>
              <a:buFont typeface="Arial"/>
              <a:buChar char="•"/>
              <a:defRPr sz="1800"/>
            </a:pPr>
            <a:endParaRPr lang="es-ES" sz="1400" spc="-6">
              <a:solidFill>
                <a:srgbClr val="6D6E71"/>
              </a:solidFill>
              <a:latin typeface="Arial"/>
              <a:ea typeface="+mn-lt"/>
              <a:cs typeface="+mn-lt"/>
            </a:endParaRPr>
          </a:p>
          <a:p>
            <a:pPr marL="297815" marR="4445" indent="-285750">
              <a:spcBef>
                <a:spcPts val="96"/>
              </a:spcBef>
              <a:buFont typeface="Arial"/>
              <a:buChar char="•"/>
              <a:defRPr sz="1800"/>
            </a:pPr>
            <a:endParaRPr lang="es-ES" sz="1400" spc="-6">
              <a:solidFill>
                <a:srgbClr val="6D6E71"/>
              </a:solidFill>
              <a:latin typeface="Arial"/>
              <a:ea typeface="+mn-lt"/>
              <a:cs typeface="+mn-lt"/>
            </a:endParaRPr>
          </a:p>
          <a:p>
            <a:pPr marL="297815" marR="4445" indent="-285750">
              <a:spcBef>
                <a:spcPts val="96"/>
              </a:spcBef>
              <a:buFont typeface="Arial"/>
              <a:buChar char="•"/>
              <a:defRPr sz="1800"/>
            </a:pPr>
            <a:endParaRPr lang="es-ES" sz="1400" spc="-6">
              <a:solidFill>
                <a:srgbClr val="6D6E71"/>
              </a:solidFill>
              <a:latin typeface="Arial"/>
              <a:ea typeface="+mn-lt"/>
              <a:cs typeface="+mn-lt"/>
            </a:endParaRPr>
          </a:p>
          <a:p>
            <a:pPr marL="12065" marR="4445">
              <a:spcBef>
                <a:spcPts val="96"/>
              </a:spcBef>
              <a:defRPr sz="1800"/>
            </a:pPr>
            <a:r>
              <a:rPr lang="es-ES" sz="1400" spc="-6">
                <a:solidFill>
                  <a:srgbClr val="6D6E71"/>
                </a:solidFill>
                <a:latin typeface="Arial"/>
                <a:ea typeface="+mn-lt"/>
                <a:cs typeface="+mn-lt"/>
              </a:rPr>
              <a:t>*Este servicio solo está disponible con autenticación básica. En caso de que todavía se esté utilizando para el envío de borradores el antiguo servicio sin autenticación básica, será necesario migrar al servicio de envío de borradores con autenticación básica para poder utilizar el de cumplimentación avanzado.</a:t>
            </a:r>
          </a:p>
          <a:p>
            <a:pPr marL="297815" marR="4445" indent="-285750">
              <a:spcBef>
                <a:spcPts val="96"/>
              </a:spcBef>
              <a:buFont typeface="Arial"/>
              <a:buChar char="•"/>
              <a:defRPr sz="1800"/>
            </a:pPr>
            <a:endParaRPr lang="es-ES" sz="1400" spc="-6">
              <a:solidFill>
                <a:srgbClr val="6D6E71"/>
              </a:solidFill>
              <a:latin typeface="Arial"/>
              <a:ea typeface="+mn-lt"/>
              <a:cs typeface="+mn-lt"/>
            </a:endParaRPr>
          </a:p>
          <a:p>
            <a:pPr marL="297815" marR="4445" indent="-285750">
              <a:spcBef>
                <a:spcPts val="96"/>
              </a:spcBef>
              <a:buFont typeface="Arial"/>
              <a:buChar char="•"/>
              <a:defRPr sz="1800"/>
            </a:pPr>
            <a:endParaRPr lang="es-ES" sz="1400" spc="-6">
              <a:solidFill>
                <a:srgbClr val="6D6E71"/>
              </a:solidFill>
              <a:latin typeface="Arial"/>
              <a:ea typeface="+mn-lt"/>
              <a:cs typeface="+mn-lt"/>
            </a:endParaRPr>
          </a:p>
          <a:p>
            <a:pPr marL="183515" marR="4445" indent="-171450">
              <a:spcBef>
                <a:spcPts val="96"/>
              </a:spcBef>
              <a:buFont typeface="Arial"/>
              <a:buChar char="•"/>
              <a:defRPr sz="1800"/>
            </a:pPr>
            <a:endParaRPr lang="es-ES" sz="1400" spc="-6">
              <a:solidFill>
                <a:srgbClr val="6D6E71"/>
              </a:solidFill>
              <a:latin typeface="Xunta Sans"/>
              <a:ea typeface="+mn-lt"/>
              <a:cs typeface="+mn-lt"/>
            </a:endParaRPr>
          </a:p>
          <a:p>
            <a:pPr marL="183515" marR="4445" indent="-171450">
              <a:spcBef>
                <a:spcPts val="96"/>
              </a:spcBef>
              <a:buFont typeface="Arial"/>
              <a:buChar char="•"/>
              <a:defRPr sz="1800"/>
            </a:pPr>
            <a:endParaRPr lang="es-ES" sz="1400" spc="-6">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endParaRPr lang="es-ES" sz="1100" spc="-6">
              <a:solidFill>
                <a:srgbClr val="6D6E71"/>
              </a:solidFill>
              <a:latin typeface="Xunta Sans"/>
              <a:ea typeface="+mn-lt"/>
              <a:cs typeface="+mn-lt"/>
            </a:endParaRPr>
          </a:p>
        </p:txBody>
      </p:sp>
      <p:pic>
        <p:nvPicPr>
          <p:cNvPr id="7" name="Imagen 6">
            <a:extLst>
              <a:ext uri="{FF2B5EF4-FFF2-40B4-BE49-F238E27FC236}">
                <a16:creationId xmlns:a16="http://schemas.microsoft.com/office/drawing/2014/main" id="{4D914A24-B437-0C88-5CA0-8F0508DDF916}"/>
              </a:ext>
            </a:extLst>
          </p:cNvPr>
          <p:cNvPicPr/>
          <p:nvPr/>
        </p:nvPicPr>
        <p:blipFill>
          <a:blip r:embed="rId3"/>
          <a:stretch/>
        </p:blipFill>
        <p:spPr>
          <a:xfrm>
            <a:off x="788400" y="360000"/>
            <a:ext cx="1677600" cy="360000"/>
          </a:xfrm>
          <a:prstGeom prst="rect">
            <a:avLst/>
          </a:prstGeom>
          <a:ln w="0">
            <a:noFill/>
          </a:ln>
        </p:spPr>
      </p:pic>
    </p:spTree>
    <p:extLst>
      <p:ext uri="{BB962C8B-B14F-4D97-AF65-F5344CB8AC3E}">
        <p14:creationId xmlns:p14="http://schemas.microsoft.com/office/powerpoint/2010/main" val="16817673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a:extLst>
            <a:ext uri="{FF2B5EF4-FFF2-40B4-BE49-F238E27FC236}">
              <a16:creationId xmlns:a16="http://schemas.microsoft.com/office/drawing/2014/main" id="{05BB014C-B2BA-0F43-FA3D-AF3A81FA2422}"/>
            </a:ext>
          </a:extLst>
        </p:cNvPr>
        <p:cNvGrpSpPr/>
        <p:nvPr/>
      </p:nvGrpSpPr>
      <p:grpSpPr>
        <a:xfrm>
          <a:off x="0" y="0"/>
          <a:ext cx="0" cy="0"/>
          <a:chOff x="0" y="0"/>
          <a:chExt cx="0" cy="0"/>
        </a:xfrm>
      </p:grpSpPr>
      <p:sp>
        <p:nvSpPr>
          <p:cNvPr id="85" name="object 9">
            <a:extLst>
              <a:ext uri="{FF2B5EF4-FFF2-40B4-BE49-F238E27FC236}">
                <a16:creationId xmlns:a16="http://schemas.microsoft.com/office/drawing/2014/main" id="{154CBAB5-21A9-4450-ED19-9F54B061C064}"/>
              </a:ext>
            </a:extLst>
          </p:cNvPr>
          <p:cNvSpPr txBox="1"/>
          <p:nvPr/>
        </p:nvSpPr>
        <p:spPr>
          <a:xfrm>
            <a:off x="742680" y="1299240"/>
            <a:ext cx="3948840" cy="935640"/>
          </a:xfrm>
          <a:prstGeom prst="rect">
            <a:avLst/>
          </a:prstGeom>
          <a:noFill/>
          <a:ln w="0">
            <a:noFill/>
          </a:ln>
        </p:spPr>
        <p:txBody>
          <a:bodyPr lIns="0" tIns="12240" rIns="0" bIns="0" anchor="t">
            <a:noAutofit/>
          </a:bodyPr>
          <a:lstStyle/>
          <a:p>
            <a:pPr marL="12065">
              <a:lnSpc>
                <a:spcPct val="100000"/>
              </a:lnSpc>
              <a:spcBef>
                <a:spcPts val="96"/>
              </a:spcBef>
            </a:pPr>
            <a:r>
              <a:rPr lang="es-ES" sz="6000" spc="-7">
                <a:solidFill>
                  <a:srgbClr val="FFFFFF"/>
                </a:solidFill>
                <a:latin typeface="Xunta Sans"/>
              </a:rPr>
              <a:t>3</a:t>
            </a:r>
            <a:r>
              <a:rPr lang="es-ES" sz="6000" b="0" strike="noStrike" spc="-7">
                <a:solidFill>
                  <a:srgbClr val="FFFFFF"/>
                </a:solidFill>
                <a:latin typeface="Xunta Sans"/>
              </a:rPr>
              <a:t> -</a:t>
            </a:r>
            <a:endParaRPr lang="es-ES" sz="6000" b="0" strike="noStrike" spc="-1">
              <a:solidFill>
                <a:srgbClr val="000000"/>
              </a:solidFill>
              <a:latin typeface="Xunta Sans"/>
            </a:endParaRPr>
          </a:p>
        </p:txBody>
      </p:sp>
      <p:sp>
        <p:nvSpPr>
          <p:cNvPr id="86" name="object 10">
            <a:extLst>
              <a:ext uri="{FF2B5EF4-FFF2-40B4-BE49-F238E27FC236}">
                <a16:creationId xmlns:a16="http://schemas.microsoft.com/office/drawing/2014/main" id="{B2E5D04F-3EB4-9F13-22CA-705C723ED234}"/>
              </a:ext>
            </a:extLst>
          </p:cNvPr>
          <p:cNvSpPr txBox="1"/>
          <p:nvPr/>
        </p:nvSpPr>
        <p:spPr>
          <a:xfrm>
            <a:off x="1851162" y="1299240"/>
            <a:ext cx="8241457" cy="1853640"/>
          </a:xfrm>
          <a:prstGeom prst="rect">
            <a:avLst/>
          </a:prstGeom>
          <a:noFill/>
          <a:ln w="0">
            <a:noFill/>
          </a:ln>
        </p:spPr>
        <p:txBody>
          <a:bodyPr lIns="0" tIns="12240" rIns="0" bIns="0" anchor="t">
            <a:noAutofit/>
          </a:bodyPr>
          <a:lstStyle/>
          <a:p>
            <a:pPr marL="12065">
              <a:spcBef>
                <a:spcPts val="96"/>
              </a:spcBef>
            </a:pPr>
            <a:r>
              <a:rPr lang="es-ES" sz="6000" spc="-7">
                <a:solidFill>
                  <a:srgbClr val="FFFFFF"/>
                </a:solidFill>
                <a:latin typeface="Xunta Sans"/>
              </a:rPr>
              <a:t>Preguntas</a:t>
            </a:r>
          </a:p>
        </p:txBody>
      </p:sp>
      <p:sp>
        <p:nvSpPr>
          <p:cNvPr id="87" name="CuadroTexto 41">
            <a:extLst>
              <a:ext uri="{FF2B5EF4-FFF2-40B4-BE49-F238E27FC236}">
                <a16:creationId xmlns:a16="http://schemas.microsoft.com/office/drawing/2014/main" id="{9CD9B665-C757-E462-EADD-53D0CC95A63B}"/>
              </a:ext>
            </a:extLst>
          </p:cNvPr>
          <p:cNvSpPr txBox="1"/>
          <p:nvPr/>
        </p:nvSpPr>
        <p:spPr>
          <a:xfrm>
            <a:off x="-118800" y="-1040760"/>
            <a:ext cx="2521440" cy="646200"/>
          </a:xfrm>
          <a:prstGeom prst="rect">
            <a:avLst/>
          </a:prstGeom>
          <a:noFill/>
          <a:ln w="0">
            <a:noFill/>
          </a:ln>
        </p:spPr>
        <p:txBody>
          <a:bodyPr anchor="t">
            <a:noAutofit/>
          </a:bodyPr>
          <a:lstStyle/>
          <a:p>
            <a:pPr>
              <a:lnSpc>
                <a:spcPct val="100000"/>
              </a:lnSpc>
            </a:pPr>
            <a:r>
              <a:rPr lang="es-ES" sz="3600" b="0" strike="noStrike" spc="-1">
                <a:solidFill>
                  <a:srgbClr val="000000"/>
                </a:solidFill>
                <a:latin typeface="Xunta Sans"/>
              </a:rPr>
              <a:t>SEPARATA</a:t>
            </a:r>
          </a:p>
        </p:txBody>
      </p:sp>
      <p:pic>
        <p:nvPicPr>
          <p:cNvPr id="6" name="Imagen 5">
            <a:extLst>
              <a:ext uri="{FF2B5EF4-FFF2-40B4-BE49-F238E27FC236}">
                <a16:creationId xmlns:a16="http://schemas.microsoft.com/office/drawing/2014/main" id="{A2236FB0-60E7-1541-BBC7-5D13640DF1FB}"/>
              </a:ext>
            </a:extLst>
          </p:cNvPr>
          <p:cNvPicPr/>
          <p:nvPr/>
        </p:nvPicPr>
        <p:blipFill>
          <a:blip r:embed="rId2"/>
          <a:stretch/>
        </p:blipFill>
        <p:spPr>
          <a:xfrm>
            <a:off x="831293" y="381240"/>
            <a:ext cx="1677600" cy="360000"/>
          </a:xfrm>
          <a:prstGeom prst="rect">
            <a:avLst/>
          </a:prstGeom>
          <a:ln w="0">
            <a:noFill/>
          </a:ln>
        </p:spPr>
      </p:pic>
    </p:spTree>
    <p:extLst>
      <p:ext uri="{BB962C8B-B14F-4D97-AF65-F5344CB8AC3E}">
        <p14:creationId xmlns:p14="http://schemas.microsoft.com/office/powerpoint/2010/main" val="1570164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p:cNvGrpSpPr/>
        <p:nvPr/>
      </p:nvGrpSpPr>
      <p:grpSpPr>
        <a:xfrm>
          <a:off x="0" y="0"/>
          <a:ext cx="0" cy="0"/>
          <a:chOff x="0" y="0"/>
          <a:chExt cx="0" cy="0"/>
        </a:xfrm>
      </p:grpSpPr>
      <p:pic>
        <p:nvPicPr>
          <p:cNvPr id="113" name="Imagen 112"/>
          <p:cNvPicPr/>
          <p:nvPr/>
        </p:nvPicPr>
        <p:blipFill>
          <a:blip r:embed="rId2"/>
          <a:stretch/>
        </p:blipFill>
        <p:spPr>
          <a:xfrm>
            <a:off x="4701600" y="2887200"/>
            <a:ext cx="3355200" cy="720000"/>
          </a:xfrm>
          <a:prstGeom prst="rect">
            <a:avLst/>
          </a:prstGeom>
          <a:ln w="0">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 name="object 2"/>
          <p:cNvSpPr txBox="1"/>
          <p:nvPr/>
        </p:nvSpPr>
        <p:spPr>
          <a:xfrm>
            <a:off x="5211911" y="720000"/>
            <a:ext cx="6643760" cy="5781231"/>
          </a:xfrm>
          <a:prstGeom prst="rect">
            <a:avLst/>
          </a:prstGeom>
          <a:noFill/>
          <a:ln w="0">
            <a:noFill/>
          </a:ln>
        </p:spPr>
        <p:txBody>
          <a:bodyPr lIns="0" tIns="12240" rIns="0" bIns="0" anchor="t">
            <a:noAutofit/>
          </a:bodyPr>
          <a:lstStyle/>
          <a:p>
            <a:pPr marL="469265" indent="-457200">
              <a:lnSpc>
                <a:spcPct val="150000"/>
              </a:lnSpc>
              <a:spcBef>
                <a:spcPts val="96"/>
              </a:spcBef>
              <a:buAutoNum type="arabicPeriod"/>
            </a:pPr>
            <a:r>
              <a:rPr lang="es-ES" sz="1200" b="1" spc="-7">
                <a:solidFill>
                  <a:srgbClr val="6D6E71"/>
                </a:solidFill>
                <a:latin typeface="Xunta Sans"/>
              </a:rPr>
              <a:t>Errores comunes y recomendaciones para los integradores</a:t>
            </a:r>
            <a:endParaRPr lang="es-ES" sz="1200" b="1" spc="-7">
              <a:solidFill>
                <a:srgbClr val="6D6E71"/>
              </a:solidFill>
              <a:latin typeface="Arial"/>
              <a:cs typeface="Arial"/>
            </a:endParaRPr>
          </a:p>
          <a:p>
            <a:pPr marL="469265" lvl="1">
              <a:lnSpc>
                <a:spcPct val="150000"/>
              </a:lnSpc>
              <a:spcBef>
                <a:spcPts val="96"/>
              </a:spcBef>
            </a:pPr>
            <a:r>
              <a:rPr lang="es-ES" sz="1200" spc="-7">
                <a:solidFill>
                  <a:srgbClr val="6D6E71"/>
                </a:solidFill>
                <a:latin typeface="Xunta Sans"/>
              </a:rPr>
              <a:t>1.1. Sistemas de tramitación</a:t>
            </a:r>
          </a:p>
          <a:p>
            <a:pPr marL="469265" lvl="1">
              <a:lnSpc>
                <a:spcPct val="150000"/>
              </a:lnSpc>
              <a:spcBef>
                <a:spcPts val="96"/>
              </a:spcBef>
            </a:pPr>
            <a:r>
              <a:rPr lang="es-ES" sz="1200" spc="-7">
                <a:solidFill>
                  <a:srgbClr val="6D6E71"/>
                </a:solidFill>
                <a:latin typeface="Xunta Sans"/>
              </a:rPr>
              <a:t>1.2 Asistentes de cumplimentación</a:t>
            </a:r>
          </a:p>
          <a:p>
            <a:pPr marL="469265" indent="-457200">
              <a:lnSpc>
                <a:spcPct val="150000"/>
              </a:lnSpc>
              <a:spcBef>
                <a:spcPts val="96"/>
              </a:spcBef>
              <a:buAutoNum type="arabicPeriod"/>
            </a:pPr>
            <a:r>
              <a:rPr lang="es-ES" sz="1200" b="1" spc="-7">
                <a:solidFill>
                  <a:srgbClr val="6D6E71"/>
                </a:solidFill>
                <a:latin typeface="Xunta Sans"/>
              </a:rPr>
              <a:t>Funcionalidades recientes</a:t>
            </a:r>
            <a:endParaRPr lang="es-ES" sz="1200" b="1" strike="noStrike" spc="-7">
              <a:solidFill>
                <a:srgbClr val="6D6E71"/>
              </a:solidFill>
              <a:latin typeface="Xunta Sans"/>
            </a:endParaRPr>
          </a:p>
          <a:p>
            <a:pPr marL="469265" indent="-457200">
              <a:lnSpc>
                <a:spcPct val="150000"/>
              </a:lnSpc>
              <a:spcBef>
                <a:spcPts val="96"/>
              </a:spcBef>
              <a:buAutoNum type="arabicPeriod"/>
            </a:pPr>
            <a:r>
              <a:rPr lang="es-ES" sz="1200" b="1" spc="-7">
                <a:solidFill>
                  <a:srgbClr val="6D6E71"/>
                </a:solidFill>
                <a:latin typeface="Xunta Sans"/>
              </a:rPr>
              <a:t>Preguntas</a:t>
            </a:r>
          </a:p>
          <a:p>
            <a:pPr marL="12065">
              <a:lnSpc>
                <a:spcPct val="150000"/>
              </a:lnSpc>
              <a:spcBef>
                <a:spcPts val="96"/>
              </a:spcBef>
            </a:pPr>
            <a:r>
              <a:rPr lang="es-ES" sz="1200" b="0" strike="noStrike" spc="-26">
                <a:solidFill>
                  <a:srgbClr val="6D6E71"/>
                </a:solidFill>
                <a:latin typeface="Xunta Sans"/>
              </a:rPr>
              <a:t>	</a:t>
            </a:r>
            <a:endParaRPr lang="es-ES" sz="1200" spc="-26">
              <a:solidFill>
                <a:srgbClr val="6D6E71"/>
              </a:solidFill>
              <a:latin typeface="Xunta Sans"/>
            </a:endParaRPr>
          </a:p>
          <a:p>
            <a:pPr marL="12065">
              <a:lnSpc>
                <a:spcPct val="150000"/>
              </a:lnSpc>
              <a:spcBef>
                <a:spcPts val="96"/>
              </a:spcBef>
            </a:pPr>
            <a:endParaRPr lang="es-ES" sz="1200" b="0" strike="noStrike" spc="-26">
              <a:solidFill>
                <a:srgbClr val="6D6E71"/>
              </a:solidFill>
              <a:latin typeface="Xunta Sans"/>
            </a:endParaRPr>
          </a:p>
        </p:txBody>
      </p:sp>
      <p:sp>
        <p:nvSpPr>
          <p:cNvPr id="82" name="object 7"/>
          <p:cNvSpPr txBox="1"/>
          <p:nvPr/>
        </p:nvSpPr>
        <p:spPr>
          <a:xfrm>
            <a:off x="751320" y="1383120"/>
            <a:ext cx="2716920" cy="935640"/>
          </a:xfrm>
          <a:prstGeom prst="rect">
            <a:avLst/>
          </a:prstGeom>
          <a:noFill/>
          <a:ln w="0">
            <a:noFill/>
          </a:ln>
        </p:spPr>
        <p:txBody>
          <a:bodyPr lIns="0" tIns="12240" rIns="0" bIns="0" anchor="t">
            <a:noAutofit/>
          </a:bodyPr>
          <a:lstStyle/>
          <a:p>
            <a:pPr marL="12600">
              <a:lnSpc>
                <a:spcPct val="100000"/>
              </a:lnSpc>
              <a:spcBef>
                <a:spcPts val="96"/>
              </a:spcBef>
            </a:pPr>
            <a:r>
              <a:rPr lang="gl-ES" sz="6000" b="0" strike="noStrike" spc="-7">
                <a:solidFill>
                  <a:srgbClr val="007BC4"/>
                </a:solidFill>
                <a:latin typeface="Xunta Sans"/>
              </a:rPr>
              <a:t>Índice</a:t>
            </a:r>
            <a:endParaRPr lang="gl-ES" sz="6000" b="0" strike="noStrike" spc="-1">
              <a:solidFill>
                <a:srgbClr val="000000"/>
              </a:solidFill>
              <a:latin typeface="Xunta Sans"/>
            </a:endParaRPr>
          </a:p>
        </p:txBody>
      </p:sp>
      <p:sp>
        <p:nvSpPr>
          <p:cNvPr id="83" name="CuadroTexto 118"/>
          <p:cNvSpPr txBox="1"/>
          <p:nvPr/>
        </p:nvSpPr>
        <p:spPr>
          <a:xfrm>
            <a:off x="-118800" y="-1040760"/>
            <a:ext cx="2132985" cy="646200"/>
          </a:xfrm>
          <a:prstGeom prst="rect">
            <a:avLst/>
          </a:prstGeom>
          <a:noFill/>
          <a:ln w="0">
            <a:noFill/>
          </a:ln>
        </p:spPr>
        <p:txBody>
          <a:bodyPr lIns="91440" tIns="45720" rIns="91440" bIns="45720" anchor="t">
            <a:noAutofit/>
          </a:bodyPr>
          <a:lstStyle/>
          <a:p>
            <a:pPr>
              <a:lnSpc>
                <a:spcPct val="100000"/>
              </a:lnSpc>
            </a:pPr>
            <a:r>
              <a:rPr lang="es-ES" sz="3600" spc="-1">
                <a:solidFill>
                  <a:srgbClr val="000000"/>
                </a:solidFill>
                <a:latin typeface="Xunta Sans"/>
              </a:rPr>
              <a:t>ÍNDICE</a:t>
            </a:r>
            <a:endParaRPr lang="gl-ES" sz="3600" b="0" strike="noStrike" spc="-1">
              <a:solidFill>
                <a:srgbClr val="000000"/>
              </a:solidFill>
              <a:latin typeface="Xunta Sans"/>
            </a:endParaRPr>
          </a:p>
        </p:txBody>
      </p:sp>
      <p:pic>
        <p:nvPicPr>
          <p:cNvPr id="6" name="Imagen 5"/>
          <p:cNvPicPr/>
          <p:nvPr/>
        </p:nvPicPr>
        <p:blipFill>
          <a:blip r:embed="rId2"/>
          <a:stretch/>
        </p:blipFill>
        <p:spPr>
          <a:xfrm>
            <a:off x="788400" y="360000"/>
            <a:ext cx="1677600" cy="360000"/>
          </a:xfrm>
          <a:prstGeom prst="rect">
            <a:avLst/>
          </a:prstGeom>
          <a:ln w="0">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p:cNvGrpSpPr/>
        <p:nvPr/>
      </p:nvGrpSpPr>
      <p:grpSpPr>
        <a:xfrm>
          <a:off x="0" y="0"/>
          <a:ext cx="0" cy="0"/>
          <a:chOff x="0" y="0"/>
          <a:chExt cx="0" cy="0"/>
        </a:xfrm>
      </p:grpSpPr>
      <p:sp>
        <p:nvSpPr>
          <p:cNvPr id="85" name="object 9"/>
          <p:cNvSpPr txBox="1"/>
          <p:nvPr/>
        </p:nvSpPr>
        <p:spPr>
          <a:xfrm>
            <a:off x="742680" y="1299240"/>
            <a:ext cx="3948840" cy="935640"/>
          </a:xfrm>
          <a:prstGeom prst="rect">
            <a:avLst/>
          </a:prstGeom>
          <a:noFill/>
          <a:ln w="0">
            <a:noFill/>
          </a:ln>
        </p:spPr>
        <p:txBody>
          <a:bodyPr lIns="0" tIns="12240" rIns="0" bIns="0" anchor="t">
            <a:noAutofit/>
          </a:bodyPr>
          <a:lstStyle/>
          <a:p>
            <a:pPr marL="12600">
              <a:lnSpc>
                <a:spcPct val="100000"/>
              </a:lnSpc>
              <a:spcBef>
                <a:spcPts val="96"/>
              </a:spcBef>
            </a:pPr>
            <a:r>
              <a:rPr lang="es-ES" sz="6000" b="0" strike="noStrike" spc="-7">
                <a:solidFill>
                  <a:srgbClr val="FFFFFF"/>
                </a:solidFill>
                <a:latin typeface="Xunta Sans"/>
              </a:rPr>
              <a:t>1 -</a:t>
            </a:r>
            <a:endParaRPr lang="es-ES" sz="6000" b="0" strike="noStrike" spc="-1">
              <a:solidFill>
                <a:srgbClr val="000000"/>
              </a:solidFill>
              <a:latin typeface="Xunta Sans"/>
            </a:endParaRPr>
          </a:p>
        </p:txBody>
      </p:sp>
      <p:sp>
        <p:nvSpPr>
          <p:cNvPr id="86" name="object 10"/>
          <p:cNvSpPr txBox="1"/>
          <p:nvPr/>
        </p:nvSpPr>
        <p:spPr>
          <a:xfrm>
            <a:off x="1851162" y="1299240"/>
            <a:ext cx="9830506" cy="1853640"/>
          </a:xfrm>
          <a:prstGeom prst="rect">
            <a:avLst/>
          </a:prstGeom>
          <a:noFill/>
          <a:ln w="0">
            <a:noFill/>
          </a:ln>
        </p:spPr>
        <p:txBody>
          <a:bodyPr lIns="0" tIns="12240" rIns="0" bIns="0" anchor="t">
            <a:noAutofit/>
          </a:bodyPr>
          <a:lstStyle/>
          <a:p>
            <a:pPr marL="12065">
              <a:spcBef>
                <a:spcPts val="96"/>
              </a:spcBef>
            </a:pPr>
            <a:r>
              <a:rPr lang="es-ES" sz="6000" spc="-7">
                <a:solidFill>
                  <a:srgbClr val="FFFFFF"/>
                </a:solidFill>
                <a:latin typeface="Xunta Sans"/>
              </a:rPr>
              <a:t>Errores comunes y recomendaciones para los integradores</a:t>
            </a:r>
          </a:p>
        </p:txBody>
      </p:sp>
      <p:sp>
        <p:nvSpPr>
          <p:cNvPr id="87" name="CuadroTexto 41"/>
          <p:cNvSpPr txBox="1"/>
          <p:nvPr/>
        </p:nvSpPr>
        <p:spPr>
          <a:xfrm>
            <a:off x="-118800" y="-1040760"/>
            <a:ext cx="2521440" cy="646200"/>
          </a:xfrm>
          <a:prstGeom prst="rect">
            <a:avLst/>
          </a:prstGeom>
          <a:noFill/>
          <a:ln w="0">
            <a:noFill/>
          </a:ln>
        </p:spPr>
        <p:txBody>
          <a:bodyPr anchor="t">
            <a:noAutofit/>
          </a:bodyPr>
          <a:lstStyle/>
          <a:p>
            <a:pPr>
              <a:lnSpc>
                <a:spcPct val="100000"/>
              </a:lnSpc>
            </a:pPr>
            <a:r>
              <a:rPr lang="es-ES" sz="3600" b="0" strike="noStrike" spc="-1">
                <a:solidFill>
                  <a:srgbClr val="000000"/>
                </a:solidFill>
                <a:latin typeface="Xunta Sans"/>
              </a:rPr>
              <a:t>SEPARATA</a:t>
            </a:r>
          </a:p>
        </p:txBody>
      </p:sp>
      <p:pic>
        <p:nvPicPr>
          <p:cNvPr id="6" name="Imagen 5"/>
          <p:cNvPicPr/>
          <p:nvPr/>
        </p:nvPicPr>
        <p:blipFill>
          <a:blip r:embed="rId2"/>
          <a:stretch/>
        </p:blipFill>
        <p:spPr>
          <a:xfrm>
            <a:off x="831293" y="381240"/>
            <a:ext cx="1677600" cy="360000"/>
          </a:xfrm>
          <a:prstGeom prst="rect">
            <a:avLst/>
          </a:prstGeom>
          <a:ln w="0">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a:extLst>
            <a:ext uri="{FF2B5EF4-FFF2-40B4-BE49-F238E27FC236}">
              <a16:creationId xmlns:a16="http://schemas.microsoft.com/office/drawing/2014/main" id="{977EB4DD-7528-C026-DD76-6DCA4FB6E8D4}"/>
            </a:ext>
          </a:extLst>
        </p:cNvPr>
        <p:cNvGrpSpPr/>
        <p:nvPr/>
      </p:nvGrpSpPr>
      <p:grpSpPr>
        <a:xfrm>
          <a:off x="0" y="0"/>
          <a:ext cx="0" cy="0"/>
          <a:chOff x="0" y="0"/>
          <a:chExt cx="0" cy="0"/>
        </a:xfrm>
      </p:grpSpPr>
      <p:sp>
        <p:nvSpPr>
          <p:cNvPr id="96" name="object 11">
            <a:extLst>
              <a:ext uri="{FF2B5EF4-FFF2-40B4-BE49-F238E27FC236}">
                <a16:creationId xmlns:a16="http://schemas.microsoft.com/office/drawing/2014/main" id="{6952538B-4D26-196F-8433-9D10C965985C}"/>
              </a:ext>
            </a:extLst>
          </p:cNvPr>
          <p:cNvSpPr txBox="1"/>
          <p:nvPr/>
        </p:nvSpPr>
        <p:spPr>
          <a:xfrm>
            <a:off x="609852" y="956015"/>
            <a:ext cx="4272341" cy="845355"/>
          </a:xfrm>
          <a:prstGeom prst="rect">
            <a:avLst/>
          </a:prstGeom>
          <a:noFill/>
          <a:ln w="0">
            <a:noFill/>
          </a:ln>
        </p:spPr>
        <p:txBody>
          <a:bodyPr lIns="0" tIns="12240" rIns="0" bIns="0" anchor="t">
            <a:noAutofit/>
          </a:bodyPr>
          <a:lstStyle/>
          <a:p>
            <a:pPr marL="12065">
              <a:spcBef>
                <a:spcPts val="96"/>
              </a:spcBef>
            </a:pPr>
            <a:r>
              <a:rPr lang="gl-ES" b="1" spc="-7">
                <a:solidFill>
                  <a:schemeClr val="bg1"/>
                </a:solidFill>
                <a:latin typeface="Xunta Sans"/>
              </a:rPr>
              <a:t>1.1 Sistemas </a:t>
            </a:r>
            <a:r>
              <a:rPr lang="gl-ES" b="1" spc="-7" err="1">
                <a:solidFill>
                  <a:schemeClr val="bg1"/>
                </a:solidFill>
                <a:latin typeface="Xunta Sans"/>
              </a:rPr>
              <a:t>tramitadores</a:t>
            </a:r>
            <a:r>
              <a:rPr lang="gl-ES" b="1" spc="-7">
                <a:solidFill>
                  <a:schemeClr val="bg1"/>
                </a:solidFill>
                <a:latin typeface="Xunta Sans"/>
              </a:rPr>
              <a:t> (I)</a:t>
            </a:r>
            <a:endParaRPr lang="gl-ES" sz="1800" b="0" strike="noStrike" spc="-1" err="1">
              <a:solidFill>
                <a:schemeClr val="bg1"/>
              </a:solidFill>
              <a:latin typeface="Xunta Sans"/>
            </a:endParaRPr>
          </a:p>
        </p:txBody>
      </p:sp>
      <p:sp>
        <p:nvSpPr>
          <p:cNvPr id="97" name="object 12">
            <a:extLst>
              <a:ext uri="{FF2B5EF4-FFF2-40B4-BE49-F238E27FC236}">
                <a16:creationId xmlns:a16="http://schemas.microsoft.com/office/drawing/2014/main" id="{7E71F075-6E3F-D2DC-8865-B3F2304E7762}"/>
              </a:ext>
            </a:extLst>
          </p:cNvPr>
          <p:cNvSpPr txBox="1"/>
          <p:nvPr/>
        </p:nvSpPr>
        <p:spPr>
          <a:xfrm>
            <a:off x="603785" y="1472187"/>
            <a:ext cx="4376763" cy="3675885"/>
          </a:xfrm>
          <a:prstGeom prst="rect">
            <a:avLst/>
          </a:prstGeom>
          <a:noFill/>
          <a:ln w="0">
            <a:noFill/>
          </a:ln>
        </p:spPr>
        <p:txBody>
          <a:bodyPr lIns="0" tIns="14760" rIns="0" bIns="0" anchor="t">
            <a:noAutofit/>
          </a:bodyPr>
          <a:lstStyle/>
          <a:p>
            <a:pPr>
              <a:spcAft>
                <a:spcPts val="1199"/>
              </a:spcAft>
            </a:pPr>
            <a:r>
              <a:rPr lang="es-ES" sz="1200" spc="4">
                <a:solidFill>
                  <a:srgbClr val="FFFFFF"/>
                </a:solidFill>
                <a:latin typeface="xunta sans"/>
                <a:cs typeface="Arial"/>
              </a:rPr>
              <a:t>Los sistemas tramitadores se integran con la pieza SEDEGL_WSCARTRAM para la gestión de expedientes en la Carpeta Ciudadana.</a:t>
            </a:r>
            <a:endParaRPr lang="en-US"/>
          </a:p>
          <a:p>
            <a:pPr>
              <a:spcAft>
                <a:spcPts val="1199"/>
              </a:spcAft>
            </a:pPr>
            <a:r>
              <a:rPr lang="es-ES" sz="1200" spc="4">
                <a:solidFill>
                  <a:schemeClr val="bg1"/>
                </a:solidFill>
                <a:ea typeface="+mn-lt"/>
                <a:cs typeface="+mn-lt"/>
                <a:hlinkClick r:id="rId2">
                  <a:extLst>
                    <a:ext uri="{A12FA001-AC4F-418D-AE19-62706E023703}">
                      <ahyp:hlinkClr xmlns:ahyp="http://schemas.microsoft.com/office/drawing/2018/hyperlinkcolor" val="tx"/>
                    </a:ext>
                  </a:extLst>
                </a:hlinkClick>
              </a:rPr>
              <a:t>SEDEGL_WSCARTRAM_MI_manualintegracion.pdf</a:t>
            </a:r>
            <a:endParaRPr lang="es-ES" sz="1200" spc="4">
              <a:solidFill>
                <a:schemeClr val="bg1"/>
              </a:solidFill>
              <a:cs typeface="Arial"/>
              <a:hlinkClick r:id="rId2">
                <a:extLst>
                  <a:ext uri="{A12FA001-AC4F-418D-AE19-62706E023703}">
                    <ahyp:hlinkClr xmlns:ahyp="http://schemas.microsoft.com/office/drawing/2018/hyperlinkcolor" val="tx"/>
                  </a:ext>
                </a:extLst>
              </a:hlinkClick>
            </a:endParaRPr>
          </a:p>
          <a:p>
            <a:pPr>
              <a:spcAft>
                <a:spcPts val="1199"/>
              </a:spcAft>
            </a:pPr>
            <a:r>
              <a:rPr lang="es-ES" sz="1200" b="1" u="sng" spc="4">
                <a:solidFill>
                  <a:srgbClr val="FFFFFF"/>
                </a:solidFill>
                <a:latin typeface="Xunta Sans"/>
                <a:cs typeface="Arial"/>
              </a:rPr>
              <a:t>La recepción de presentaciones </a:t>
            </a:r>
            <a:r>
              <a:rPr lang="es-ES" sz="1200" spc="4">
                <a:solidFill>
                  <a:srgbClr val="FFFFFF"/>
                </a:solidFill>
                <a:latin typeface="Xunta Sans"/>
                <a:cs typeface="Arial"/>
              </a:rPr>
              <a:t>por parte de los sistemas tramitadores</a:t>
            </a:r>
            <a:r>
              <a:rPr lang="es-ES" sz="1200" b="1" u="sng" spc="4">
                <a:solidFill>
                  <a:srgbClr val="FFFFFF"/>
                </a:solidFill>
                <a:latin typeface="Xunta Sans"/>
                <a:cs typeface="Arial"/>
              </a:rPr>
              <a:t>, se recomienda que se realice a través de los servicios de REXEL y no de SEDEGL_WSCARTRAM</a:t>
            </a:r>
            <a:r>
              <a:rPr lang="es-ES" sz="1200" spc="4">
                <a:solidFill>
                  <a:srgbClr val="FFFFFF"/>
                </a:solidFill>
                <a:latin typeface="Xunta Sans"/>
                <a:cs typeface="Arial"/>
              </a:rPr>
              <a:t>.</a:t>
            </a:r>
          </a:p>
          <a:p>
            <a:pPr>
              <a:spcAft>
                <a:spcPts val="1199"/>
              </a:spcAft>
            </a:pPr>
            <a:r>
              <a:rPr lang="es-ES" sz="1200" spc="4">
                <a:solidFill>
                  <a:srgbClr val="FFFFFF"/>
                </a:solidFill>
                <a:latin typeface="Xunta Sans"/>
                <a:cs typeface="Arial"/>
              </a:rPr>
              <a:t>En SEDEGL_WSCARTRAM, un expediente se identifica de forma única mediante la combinación de: </a:t>
            </a:r>
            <a:endParaRPr lang="es-ES"/>
          </a:p>
          <a:p>
            <a:r>
              <a:rPr lang="es-ES" sz="1200" b="1" spc="4" err="1">
                <a:solidFill>
                  <a:srgbClr val="FFFFFF"/>
                </a:solidFill>
                <a:ea typeface="+mn-lt"/>
                <a:cs typeface="+mn-lt"/>
              </a:rPr>
              <a:t>codExpediente</a:t>
            </a:r>
            <a:r>
              <a:rPr lang="es-ES" sz="1200" spc="4">
                <a:solidFill>
                  <a:srgbClr val="FFFFFF"/>
                </a:solidFill>
                <a:ea typeface="+mn-lt"/>
                <a:cs typeface="+mn-lt"/>
              </a:rPr>
              <a:t>. Código del expediente</a:t>
            </a:r>
            <a:endParaRPr lang="es-ES" sz="1200"/>
          </a:p>
          <a:p>
            <a:r>
              <a:rPr lang="es-ES" sz="1200" b="1" spc="4" err="1">
                <a:solidFill>
                  <a:srgbClr val="FFFFFF"/>
                </a:solidFill>
                <a:ea typeface="+mn-lt"/>
                <a:cs typeface="+mn-lt"/>
              </a:rPr>
              <a:t>codTramite</a:t>
            </a:r>
            <a:r>
              <a:rPr lang="es-ES" sz="1200" spc="4">
                <a:solidFill>
                  <a:srgbClr val="FFFFFF"/>
                </a:solidFill>
                <a:ea typeface="+mn-lt"/>
                <a:cs typeface="+mn-lt"/>
              </a:rPr>
              <a:t>. Código del procedimiento de la tramitación con la que está relacionada el expediente.</a:t>
            </a:r>
            <a:endParaRPr lang="es-ES" sz="1200"/>
          </a:p>
          <a:p>
            <a:pPr>
              <a:spcAft>
                <a:spcPts val="1199"/>
              </a:spcAft>
            </a:pPr>
            <a:r>
              <a:rPr lang="es-ES" sz="1200" b="1" spc="4" err="1">
                <a:solidFill>
                  <a:srgbClr val="FFFFFF"/>
                </a:solidFill>
                <a:ea typeface="+mn-lt"/>
                <a:cs typeface="+mn-lt"/>
              </a:rPr>
              <a:t>idExterno</a:t>
            </a:r>
            <a:r>
              <a:rPr lang="es-ES" sz="1200" spc="4">
                <a:solidFill>
                  <a:srgbClr val="FFFFFF"/>
                </a:solidFill>
                <a:ea typeface="+mn-lt"/>
                <a:cs typeface="+mn-lt"/>
              </a:rPr>
              <a:t>. El identificador del expediente en el sistema de tramitación</a:t>
            </a:r>
            <a:endParaRPr lang="es-ES" sz="1200"/>
          </a:p>
          <a:p>
            <a:r>
              <a:rPr lang="es-ES" sz="1200" spc="4">
                <a:solidFill>
                  <a:srgbClr val="FFFFFF"/>
                </a:solidFill>
                <a:ea typeface="+mn-lt"/>
                <a:cs typeface="+mn-lt"/>
              </a:rPr>
              <a:t>Si cambian alguno de estos datos en posteriores envíos (hemos visto casos muchas veces de que el </a:t>
            </a:r>
            <a:r>
              <a:rPr lang="es-ES" sz="1200" spc="4" err="1">
                <a:solidFill>
                  <a:srgbClr val="FFFFFF"/>
                </a:solidFill>
                <a:ea typeface="+mn-lt"/>
                <a:cs typeface="+mn-lt"/>
              </a:rPr>
              <a:t>idExterno</a:t>
            </a:r>
            <a:r>
              <a:rPr lang="es-ES" sz="1200" spc="4">
                <a:solidFill>
                  <a:srgbClr val="FFFFFF"/>
                </a:solidFill>
                <a:ea typeface="+mn-lt"/>
                <a:cs typeface="+mn-lt"/>
              </a:rPr>
              <a:t> cambia) se intentará crear un expediente nuevo, y cuando ya hay otro con este código expediente y trámite, se produce el siguiente error en el envío: "</a:t>
            </a:r>
            <a:r>
              <a:rPr lang="es-ES" sz="1200" u="sng" spc="4">
                <a:solidFill>
                  <a:srgbClr val="FFFFFF"/>
                </a:solidFill>
                <a:ea typeface="+mn-lt"/>
                <a:cs typeface="+mn-lt"/>
              </a:rPr>
              <a:t>Ya existe un expediente con código X para el trámite Y</a:t>
            </a:r>
            <a:r>
              <a:rPr lang="es-ES" sz="1200" spc="4">
                <a:solidFill>
                  <a:srgbClr val="FFFFFF"/>
                </a:solidFill>
                <a:ea typeface="+mn-lt"/>
                <a:cs typeface="+mn-lt"/>
              </a:rPr>
              <a:t>"</a:t>
            </a:r>
            <a:endParaRPr lang="es-ES" sz="1200" spc="4">
              <a:solidFill>
                <a:srgbClr val="000000"/>
              </a:solidFill>
              <a:ea typeface="+mn-lt"/>
              <a:cs typeface="+mn-lt"/>
            </a:endParaRPr>
          </a:p>
          <a:p>
            <a:pPr>
              <a:spcAft>
                <a:spcPts val="1199"/>
              </a:spcAft>
            </a:pPr>
            <a:endParaRPr lang="es-ES" sz="1200" spc="4">
              <a:solidFill>
                <a:srgbClr val="FFFFFF"/>
              </a:solidFill>
              <a:ea typeface="+mn-lt"/>
              <a:cs typeface="+mn-lt"/>
            </a:endParaRPr>
          </a:p>
          <a:p>
            <a:pPr>
              <a:spcAft>
                <a:spcPts val="1199"/>
              </a:spcAft>
              <a:buClr>
                <a:srgbClr val="FFFFFF"/>
              </a:buClr>
              <a:buSzPct val="45000"/>
            </a:pPr>
            <a:endParaRPr lang="es-ES" sz="1200" spc="4">
              <a:solidFill>
                <a:srgbClr val="FFFFFF"/>
              </a:solidFill>
              <a:latin typeface="Xunta Sans"/>
              <a:cs typeface="Arial"/>
            </a:endParaRPr>
          </a:p>
        </p:txBody>
      </p:sp>
      <p:sp>
        <p:nvSpPr>
          <p:cNvPr id="4" name="Rectángulo 3">
            <a:extLst>
              <a:ext uri="{FF2B5EF4-FFF2-40B4-BE49-F238E27FC236}">
                <a16:creationId xmlns:a16="http://schemas.microsoft.com/office/drawing/2014/main" id="{9957F0B1-D3F3-5861-6D9E-717642B79EF3}"/>
              </a:ext>
            </a:extLst>
          </p:cNvPr>
          <p:cNvSpPr/>
          <p:nvPr/>
        </p:nvSpPr>
        <p:spPr>
          <a:xfrm>
            <a:off x="5243091" y="0"/>
            <a:ext cx="6938288"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8" name="object 2">
            <a:extLst>
              <a:ext uri="{FF2B5EF4-FFF2-40B4-BE49-F238E27FC236}">
                <a16:creationId xmlns:a16="http://schemas.microsoft.com/office/drawing/2014/main" id="{4135CC6B-158B-F9C0-0BEE-6320696350DD}"/>
              </a:ext>
            </a:extLst>
          </p:cNvPr>
          <p:cNvSpPr txBox="1"/>
          <p:nvPr/>
        </p:nvSpPr>
        <p:spPr>
          <a:xfrm>
            <a:off x="5547613" y="196185"/>
            <a:ext cx="6039079" cy="8079633"/>
          </a:xfrm>
          <a:prstGeom prst="rect">
            <a:avLst/>
          </a:prstGeom>
          <a:noFill/>
          <a:ln>
            <a:noFill/>
          </a:ln>
        </p:spPr>
        <p:txBody>
          <a:bodyPr vert="horz" wrap="square" lIns="0" tIns="12240" rIns="0" bIns="0" anchor="t" anchorCtr="0" compatLnSpc="0">
            <a:spAutoFit/>
          </a:bodyPr>
          <a:lstStyle/>
          <a:p>
            <a:pPr marL="12065" marR="4445">
              <a:spcBef>
                <a:spcPts val="96"/>
              </a:spcBef>
              <a:defRPr sz="1800"/>
            </a:pPr>
            <a:r>
              <a:rPr lang="es-ES" b="1" spc="-6">
                <a:solidFill>
                  <a:srgbClr val="0070C0"/>
                </a:solidFill>
                <a:latin typeface="Xunta Sans"/>
                <a:ea typeface="Microsoft YaHei"/>
              </a:rPr>
              <a:t>A tener en cuenta durante el envío de expedientes</a:t>
            </a:r>
            <a:endParaRPr lang="en-US"/>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Sans-Serif"/>
              <a:buChar char="•"/>
              <a:defRPr sz="1800"/>
            </a:pPr>
            <a:r>
              <a:rPr lang="es-ES" sz="1400" spc="-6">
                <a:solidFill>
                  <a:srgbClr val="6D6E71"/>
                </a:solidFill>
                <a:latin typeface="Arial"/>
                <a:ea typeface="+mn-lt"/>
                <a:cs typeface="+mn-lt"/>
              </a:rPr>
              <a:t>Evitar dejar en estado PRESENTADO los expedientes de forma indefinida. Se deberá ir actualizando el estado de los expedientes según corresponda dentro del flujo de tramitación.</a:t>
            </a:r>
          </a:p>
          <a:p>
            <a:pPr marL="285750" marR="4445" indent="-285750">
              <a:spcBef>
                <a:spcPts val="96"/>
              </a:spcBef>
              <a:buFont typeface="Arial"/>
              <a:buChar char="•"/>
              <a:defRPr sz="1800"/>
            </a:pPr>
            <a:endParaRPr lang="es-ES" sz="1400" spc="-6">
              <a:solidFill>
                <a:srgbClr val="000000"/>
              </a:solidFill>
              <a:latin typeface="Arial"/>
              <a:ea typeface="+mn-lt"/>
              <a:cs typeface="+mn-lt"/>
            </a:endParaRPr>
          </a:p>
          <a:p>
            <a:pPr marL="183515" marR="4445" indent="-171450">
              <a:spcBef>
                <a:spcPts val="96"/>
              </a:spcBef>
              <a:buFont typeface="Arial,Sans-Serif"/>
              <a:buChar char="•"/>
              <a:defRPr sz="1800"/>
            </a:pPr>
            <a:r>
              <a:rPr lang="es-ES" sz="1400" spc="-6">
                <a:solidFill>
                  <a:srgbClr val="6D6E71"/>
                </a:solidFill>
                <a:latin typeface="Arial"/>
                <a:ea typeface="+mn-lt"/>
                <a:cs typeface="+mn-lt"/>
              </a:rPr>
              <a:t>Mantener los expedientes actualizados (documentación, estado, etc.). </a:t>
            </a:r>
            <a:endParaRPr lang="en-US" sz="1400" spc="-6">
              <a:solidFill>
                <a:srgbClr val="000000"/>
              </a:solidFill>
              <a:latin typeface="Arial"/>
              <a:ea typeface="+mn-lt"/>
              <a:cs typeface="+mn-lt"/>
            </a:endParaRPr>
          </a:p>
          <a:p>
            <a:pPr marL="183515" marR="4445" indent="-171450">
              <a:spcBef>
                <a:spcPts val="96"/>
              </a:spcBef>
              <a:buFont typeface="Arial,Sans-Serif"/>
              <a:buChar char="•"/>
              <a:defRPr sz="1800"/>
            </a:pPr>
            <a:endParaRPr lang="es-ES" sz="1400" spc="-6">
              <a:solidFill>
                <a:srgbClr val="6D6E71"/>
              </a:solidFill>
              <a:latin typeface="Arial"/>
              <a:ea typeface="+mn-lt"/>
              <a:cs typeface="+mn-lt"/>
            </a:endParaRPr>
          </a:p>
          <a:p>
            <a:pPr marL="183515" marR="4445" indent="-171450">
              <a:spcBef>
                <a:spcPts val="96"/>
              </a:spcBef>
              <a:buFont typeface="Arial,Sans-Serif"/>
              <a:buChar char="•"/>
              <a:defRPr sz="1800"/>
            </a:pPr>
            <a:r>
              <a:rPr lang="es-ES" sz="1400" spc="-6">
                <a:solidFill>
                  <a:srgbClr val="6D6E71"/>
                </a:solidFill>
                <a:ea typeface="+mn-lt"/>
                <a:cs typeface="+mn-lt"/>
              </a:rPr>
              <a:t>Migrarse a los trámites posteriores V2. La versión V2 de los trámites posteriores permiten personalizaciones, uso de asistente de cumplimentación, activación de pago de tasas, etc... La migración se realiza por procedimiento y requiere de adaptación por parte de los sistemas tramitadores.</a:t>
            </a:r>
          </a:p>
          <a:p>
            <a:pPr marL="183515" marR="4445" indent="-171450">
              <a:spcBef>
                <a:spcPts val="96"/>
              </a:spcBef>
              <a:buFont typeface="Arial,Sans-Serif"/>
              <a:buChar char="•"/>
              <a:defRPr sz="1800"/>
            </a:pPr>
            <a:endParaRPr lang="es-ES" sz="1400" spc="-6">
              <a:solidFill>
                <a:srgbClr val="6D6E71"/>
              </a:solidFill>
              <a:ea typeface="+mn-lt"/>
              <a:cs typeface="+mn-lt"/>
            </a:endParaRPr>
          </a:p>
          <a:p>
            <a:pPr marL="183515" marR="4445" indent="-171450">
              <a:spcBef>
                <a:spcPts val="96"/>
              </a:spcBef>
              <a:buFont typeface="Arial,Sans-Serif"/>
              <a:buChar char="•"/>
              <a:defRPr sz="1800"/>
            </a:pPr>
            <a:r>
              <a:rPr lang="es-ES" sz="1400" spc="-6">
                <a:solidFill>
                  <a:srgbClr val="6D6E71"/>
                </a:solidFill>
                <a:ea typeface="+mn-lt"/>
                <a:cs typeface="+mn-lt"/>
              </a:rPr>
              <a:t>Es necesario que los integradores lleven un control sobre el ciclo de vida del expediente y seguimiento de los estados que se envían, y de cuál es el que se envió como estado actual. En los logs vemos muchos casos de envíos con error por "Ya existe un estado X para el expediente Y".</a:t>
            </a:r>
            <a:endParaRPr lang="es-ES" sz="1400">
              <a:cs typeface="Arial"/>
            </a:endParaRPr>
          </a:p>
          <a:p>
            <a:pPr marL="183515" marR="4445" indent="-171450">
              <a:spcBef>
                <a:spcPts val="96"/>
              </a:spcBef>
              <a:buFont typeface="Arial,Sans-Serif"/>
              <a:buChar char="•"/>
              <a:defRPr sz="1800"/>
            </a:pPr>
            <a:endParaRPr lang="es-ES" sz="1400" spc="-6">
              <a:solidFill>
                <a:srgbClr val="6D6E71"/>
              </a:solidFill>
              <a:latin typeface="Arial"/>
              <a:ea typeface="+mn-lt"/>
              <a:cs typeface="+mn-lt"/>
            </a:endParaRPr>
          </a:p>
          <a:p>
            <a:pPr marL="183515" marR="4445" indent="-171450">
              <a:spcBef>
                <a:spcPts val="96"/>
              </a:spcBef>
              <a:buFont typeface="Arial,Sans-Serif"/>
              <a:buChar char="•"/>
              <a:defRPr sz="1800"/>
            </a:pPr>
            <a:r>
              <a:rPr lang="es-ES" sz="1400" spc="-6">
                <a:solidFill>
                  <a:srgbClr val="6D6E71"/>
                </a:solidFill>
                <a:ea typeface="+mn-lt"/>
                <a:cs typeface="+mn-lt"/>
              </a:rPr>
              <a:t>Si no se dispone de valor para indicar en el campo </a:t>
            </a:r>
            <a:r>
              <a:rPr lang="es-ES" sz="1400" spc="-6" err="1">
                <a:solidFill>
                  <a:srgbClr val="6D6E71"/>
                </a:solidFill>
                <a:ea typeface="+mn-lt"/>
                <a:cs typeface="+mn-lt"/>
              </a:rPr>
              <a:t>idPresentacionIRIS</a:t>
            </a:r>
            <a:r>
              <a:rPr lang="es-ES" sz="1400" spc="-6">
                <a:solidFill>
                  <a:srgbClr val="6D6E71"/>
                </a:solidFill>
                <a:ea typeface="+mn-lt"/>
                <a:cs typeface="+mn-lt"/>
              </a:rPr>
              <a:t> (número de entrada en el registro o identificador interno de la presentación en sede), no se debe indicar el tag vacío en el XML ya que provoca un error durante el envío del expediente. Se debe omitir dicho tag.</a:t>
            </a:r>
            <a:endParaRPr lang="es-ES" sz="1400" spc="-6">
              <a:solidFill>
                <a:srgbClr val="6D6E71"/>
              </a:solidFill>
              <a:latin typeface="Arial"/>
              <a:ea typeface="+mn-lt"/>
              <a:cs typeface="+mn-lt"/>
            </a:endParaRPr>
          </a:p>
          <a:p>
            <a:pPr marL="183515" marR="4445" indent="-171450">
              <a:spcBef>
                <a:spcPts val="96"/>
              </a:spcBef>
              <a:buFont typeface="Arial,Sans-Serif"/>
              <a:buChar char="•"/>
              <a:defRPr sz="1800"/>
            </a:pPr>
            <a:endParaRPr lang="es-ES" sz="1400" spc="-6">
              <a:solidFill>
                <a:srgbClr val="6D6E71"/>
              </a:solidFill>
              <a:latin typeface="Arial"/>
              <a:ea typeface="+mn-lt"/>
              <a:cs typeface="+mn-lt"/>
            </a:endParaRPr>
          </a:p>
          <a:p>
            <a:pPr marL="183515" marR="4445" indent="-171450">
              <a:spcBef>
                <a:spcPts val="96"/>
              </a:spcBef>
              <a:buFont typeface="Arial,Sans-Serif"/>
              <a:buChar char="•"/>
              <a:defRPr sz="1800"/>
            </a:pPr>
            <a:r>
              <a:rPr lang="es-ES" sz="1400" spc="-6">
                <a:solidFill>
                  <a:srgbClr val="6D6E71"/>
                </a:solidFill>
                <a:latin typeface="Arial"/>
                <a:ea typeface="+mn-lt"/>
                <a:cs typeface="+mn-lt"/>
              </a:rPr>
              <a:t>Se recomienda que se disponga de un sistema de reintentos, de manera que si existe cualquier problema de indisponibilidad en SEDEGL_WSCARTRAM, el sistema tramitador pueda reintentar el envío más tarde para que la Carpeta Ciudadana se encuentre siempre actualizada.</a:t>
            </a:r>
          </a:p>
          <a:p>
            <a:pPr marL="183515" marR="4445" indent="-171450">
              <a:spcBef>
                <a:spcPts val="96"/>
              </a:spcBef>
              <a:buFont typeface="Arial"/>
              <a:buChar char="•"/>
              <a:defRPr sz="1800"/>
            </a:pPr>
            <a:endParaRPr lang="es-ES" sz="1400" spc="-6">
              <a:solidFill>
                <a:srgbClr val="6D6E71"/>
              </a:solidFill>
              <a:latin typeface="Arial"/>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endParaRPr lang="es-ES" sz="1100" spc="-6">
              <a:solidFill>
                <a:srgbClr val="6D6E71"/>
              </a:solidFill>
              <a:latin typeface="Xunta Sans"/>
              <a:ea typeface="+mn-lt"/>
              <a:cs typeface="+mn-lt"/>
            </a:endParaRPr>
          </a:p>
        </p:txBody>
      </p:sp>
      <p:pic>
        <p:nvPicPr>
          <p:cNvPr id="7" name="Imagen 6">
            <a:extLst>
              <a:ext uri="{FF2B5EF4-FFF2-40B4-BE49-F238E27FC236}">
                <a16:creationId xmlns:a16="http://schemas.microsoft.com/office/drawing/2014/main" id="{50092A89-76E8-1C2D-7E43-D5E9382960D5}"/>
              </a:ext>
            </a:extLst>
          </p:cNvPr>
          <p:cNvPicPr/>
          <p:nvPr/>
        </p:nvPicPr>
        <p:blipFill>
          <a:blip r:embed="rId3"/>
          <a:stretch/>
        </p:blipFill>
        <p:spPr>
          <a:xfrm>
            <a:off x="788400" y="360000"/>
            <a:ext cx="1677600" cy="360000"/>
          </a:xfrm>
          <a:prstGeom prst="rect">
            <a:avLst/>
          </a:prstGeom>
          <a:ln w="0">
            <a:noFill/>
          </a:ln>
        </p:spPr>
      </p:pic>
    </p:spTree>
    <p:extLst>
      <p:ext uri="{BB962C8B-B14F-4D97-AF65-F5344CB8AC3E}">
        <p14:creationId xmlns:p14="http://schemas.microsoft.com/office/powerpoint/2010/main" val="1705683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p:cNvGrpSpPr/>
        <p:nvPr/>
      </p:nvGrpSpPr>
      <p:grpSpPr>
        <a:xfrm>
          <a:off x="0" y="0"/>
          <a:ext cx="0" cy="0"/>
          <a:chOff x="0" y="0"/>
          <a:chExt cx="0" cy="0"/>
        </a:xfrm>
      </p:grpSpPr>
      <p:sp>
        <p:nvSpPr>
          <p:cNvPr id="96" name="object 11"/>
          <p:cNvSpPr txBox="1"/>
          <p:nvPr/>
        </p:nvSpPr>
        <p:spPr>
          <a:xfrm>
            <a:off x="609852" y="956015"/>
            <a:ext cx="4272341" cy="845355"/>
          </a:xfrm>
          <a:prstGeom prst="rect">
            <a:avLst/>
          </a:prstGeom>
          <a:noFill/>
          <a:ln w="0">
            <a:noFill/>
          </a:ln>
        </p:spPr>
        <p:txBody>
          <a:bodyPr lIns="0" tIns="12240" rIns="0" bIns="0" anchor="t">
            <a:noAutofit/>
          </a:bodyPr>
          <a:lstStyle/>
          <a:p>
            <a:pPr marL="12065">
              <a:spcBef>
                <a:spcPts val="96"/>
              </a:spcBef>
            </a:pPr>
            <a:r>
              <a:rPr lang="gl-ES" b="1" spc="-7">
                <a:solidFill>
                  <a:schemeClr val="bg1"/>
                </a:solidFill>
                <a:latin typeface="Xunta Sans"/>
              </a:rPr>
              <a:t>1.1 Sistemas </a:t>
            </a:r>
            <a:r>
              <a:rPr lang="gl-ES" b="1" spc="-7" err="1">
                <a:solidFill>
                  <a:schemeClr val="bg1"/>
                </a:solidFill>
                <a:latin typeface="Xunta Sans"/>
              </a:rPr>
              <a:t>tramitadores</a:t>
            </a:r>
            <a:r>
              <a:rPr lang="gl-ES" b="1" spc="-7">
                <a:solidFill>
                  <a:schemeClr val="bg1"/>
                </a:solidFill>
                <a:latin typeface="Xunta Sans"/>
              </a:rPr>
              <a:t> (II)</a:t>
            </a:r>
            <a:endParaRPr lang="gl-ES" sz="1800" b="0" strike="noStrike" spc="-1" err="1">
              <a:solidFill>
                <a:schemeClr val="bg1"/>
              </a:solidFill>
              <a:latin typeface="Xunta Sans"/>
            </a:endParaRPr>
          </a:p>
        </p:txBody>
      </p:sp>
      <p:sp>
        <p:nvSpPr>
          <p:cNvPr id="97" name="object 12"/>
          <p:cNvSpPr txBox="1"/>
          <p:nvPr/>
        </p:nvSpPr>
        <p:spPr>
          <a:xfrm>
            <a:off x="603785" y="1472187"/>
            <a:ext cx="4376763" cy="3675885"/>
          </a:xfrm>
          <a:prstGeom prst="rect">
            <a:avLst/>
          </a:prstGeom>
          <a:noFill/>
          <a:ln w="0">
            <a:noFill/>
          </a:ln>
        </p:spPr>
        <p:txBody>
          <a:bodyPr lIns="0" tIns="14760" rIns="0" bIns="0" anchor="t">
            <a:noAutofit/>
          </a:bodyPr>
          <a:lstStyle/>
          <a:p>
            <a:pPr>
              <a:spcAft>
                <a:spcPts val="1199"/>
              </a:spcAft>
            </a:pPr>
            <a:r>
              <a:rPr lang="es-ES" sz="1200" spc="4" dirty="0">
                <a:solidFill>
                  <a:srgbClr val="FFFFFF"/>
                </a:solidFill>
                <a:latin typeface="Xunta Sans"/>
              </a:rPr>
              <a:t>SEDEGL_WSCARTRAM dispone de servicios expuestos </a:t>
            </a:r>
            <a:r>
              <a:rPr lang="es-ES" sz="1200" spc="4" err="1">
                <a:solidFill>
                  <a:srgbClr val="FFFFFF"/>
                </a:solidFill>
                <a:latin typeface="Xunta Sans"/>
              </a:rPr>
              <a:t>securizados</a:t>
            </a:r>
            <a:r>
              <a:rPr lang="es-ES" sz="1200" spc="4" dirty="0">
                <a:solidFill>
                  <a:srgbClr val="FFFFFF"/>
                </a:solidFill>
                <a:latin typeface="Xunta Sans"/>
              </a:rPr>
              <a:t> con </a:t>
            </a:r>
            <a:r>
              <a:rPr lang="es-ES" sz="1200" spc="4">
                <a:solidFill>
                  <a:srgbClr val="FFFFFF"/>
                </a:solidFill>
                <a:latin typeface="Xunta Sans"/>
              </a:rPr>
              <a:t>autenticación básica. Se recomienda la integración con estos servicios,</a:t>
            </a:r>
            <a:r>
              <a:rPr lang="es-ES" sz="1200" spc="4" dirty="0">
                <a:solidFill>
                  <a:srgbClr val="FFFFFF"/>
                </a:solidFill>
                <a:latin typeface="Xunta Sans"/>
              </a:rPr>
              <a:t> tal y como se indica en el manual de integración:</a:t>
            </a:r>
            <a:endParaRPr lang="es-ES" sz="1200" dirty="0"/>
          </a:p>
          <a:p>
            <a:pPr marL="171450" indent="-171450">
              <a:buFont typeface="Arial"/>
              <a:buChar char="•"/>
            </a:pPr>
            <a:r>
              <a:rPr lang="es-ES" sz="1200" b="1" spc="4" dirty="0" err="1">
                <a:solidFill>
                  <a:srgbClr val="FFFFFF"/>
                </a:solidFill>
                <a:ea typeface="+mn-lt"/>
                <a:cs typeface="+mn-lt"/>
              </a:rPr>
              <a:t>DEV</a:t>
            </a:r>
            <a:r>
              <a:rPr lang="es-ES" sz="1200" spc="4" dirty="0" err="1">
                <a:solidFill>
                  <a:srgbClr val="FFFFFF"/>
                </a:solidFill>
                <a:ea typeface="+mn-lt"/>
                <a:cs typeface="+mn-lt"/>
              </a:rPr>
              <a:t>:https</a:t>
            </a:r>
            <a:r>
              <a:rPr lang="es-ES" sz="1200" spc="4" dirty="0">
                <a:solidFill>
                  <a:srgbClr val="FFFFFF"/>
                </a:solidFill>
                <a:ea typeface="+mn-lt"/>
                <a:cs typeface="+mn-lt"/>
              </a:rPr>
              <a:t>://</a:t>
            </a:r>
            <a:r>
              <a:rPr lang="es-ES" sz="1200" spc="4" dirty="0" err="1">
                <a:solidFill>
                  <a:srgbClr val="FFFFFF"/>
                </a:solidFill>
                <a:ea typeface="+mn-lt"/>
                <a:cs typeface="+mn-lt"/>
              </a:rPr>
              <a:t>sedegl-wscartram.dev.xunta.local</a:t>
            </a:r>
            <a:r>
              <a:rPr lang="es-ES" sz="1200" spc="4" dirty="0">
                <a:solidFill>
                  <a:srgbClr val="FFFFFF"/>
                </a:solidFill>
                <a:ea typeface="+mn-lt"/>
                <a:cs typeface="+mn-lt"/>
              </a:rPr>
              <a:t>/carpeta-</a:t>
            </a:r>
            <a:r>
              <a:rPr lang="es-ES" sz="1200" spc="4" dirty="0" err="1">
                <a:solidFill>
                  <a:srgbClr val="FFFFFF"/>
                </a:solidFill>
                <a:ea typeface="+mn-lt"/>
                <a:cs typeface="+mn-lt"/>
              </a:rPr>
              <a:t>tram</a:t>
            </a:r>
            <a:r>
              <a:rPr lang="es-ES" sz="1200" spc="4" dirty="0">
                <a:solidFill>
                  <a:srgbClr val="FFFFFF"/>
                </a:solidFill>
                <a:ea typeface="+mn-lt"/>
                <a:cs typeface="+mn-lt"/>
              </a:rPr>
              <a:t>/</a:t>
            </a:r>
            <a:r>
              <a:rPr lang="es-ES" sz="1200" spc="4" dirty="0" err="1">
                <a:solidFill>
                  <a:srgbClr val="FFFFFF"/>
                </a:solidFill>
                <a:ea typeface="+mn-lt"/>
                <a:cs typeface="+mn-lt"/>
              </a:rPr>
              <a:t>auth</a:t>
            </a:r>
            <a:r>
              <a:rPr lang="es-ES" sz="1200" spc="4" dirty="0">
                <a:solidFill>
                  <a:srgbClr val="FFFFFF"/>
                </a:solidFill>
                <a:ea typeface="+mn-lt"/>
                <a:cs typeface="+mn-lt"/>
              </a:rPr>
              <a:t>/SedeElectronicaServiceProviderv1Auth?WSDL</a:t>
            </a:r>
            <a:endParaRPr lang="es-ES" sz="1200" dirty="0"/>
          </a:p>
          <a:p>
            <a:pPr marL="171450" indent="-171450">
              <a:buFont typeface="Arial"/>
              <a:buChar char="•"/>
            </a:pPr>
            <a:endParaRPr lang="es-ES" sz="1200" spc="4">
              <a:solidFill>
                <a:srgbClr val="FFFFFF"/>
              </a:solidFill>
              <a:cs typeface="Arial"/>
            </a:endParaRPr>
          </a:p>
          <a:p>
            <a:pPr marL="171450" indent="-171450">
              <a:buFont typeface="Arial"/>
              <a:buChar char="•"/>
            </a:pPr>
            <a:r>
              <a:rPr lang="es-ES" sz="1200" b="1" spc="4" dirty="0" err="1">
                <a:solidFill>
                  <a:srgbClr val="FFFFFF"/>
                </a:solidFill>
                <a:ea typeface="+mn-lt"/>
                <a:cs typeface="+mn-lt"/>
              </a:rPr>
              <a:t>STG</a:t>
            </a:r>
            <a:r>
              <a:rPr lang="es-ES" sz="1200" spc="4" dirty="0" err="1">
                <a:solidFill>
                  <a:srgbClr val="FFFFFF"/>
                </a:solidFill>
                <a:ea typeface="+mn-lt"/>
                <a:cs typeface="+mn-lt"/>
              </a:rPr>
              <a:t>:https</a:t>
            </a:r>
            <a:r>
              <a:rPr lang="es-ES" sz="1200" spc="4" dirty="0">
                <a:solidFill>
                  <a:srgbClr val="FFFFFF"/>
                </a:solidFill>
                <a:ea typeface="+mn-lt"/>
                <a:cs typeface="+mn-lt"/>
              </a:rPr>
              <a:t>://</a:t>
            </a:r>
            <a:r>
              <a:rPr lang="es-ES" sz="1200" spc="4" dirty="0" err="1">
                <a:solidFill>
                  <a:srgbClr val="FFFFFF"/>
                </a:solidFill>
                <a:ea typeface="+mn-lt"/>
                <a:cs typeface="+mn-lt"/>
              </a:rPr>
              <a:t>sedegl-wscartram.stg.xunta.local</a:t>
            </a:r>
            <a:r>
              <a:rPr lang="es-ES" sz="1200" spc="4" dirty="0">
                <a:solidFill>
                  <a:srgbClr val="FFFFFF"/>
                </a:solidFill>
                <a:ea typeface="+mn-lt"/>
                <a:cs typeface="+mn-lt"/>
              </a:rPr>
              <a:t>/carpeta-</a:t>
            </a:r>
            <a:r>
              <a:rPr lang="es-ES" sz="1200" spc="4" dirty="0" err="1">
                <a:solidFill>
                  <a:srgbClr val="FFFFFF"/>
                </a:solidFill>
                <a:ea typeface="+mn-lt"/>
                <a:cs typeface="+mn-lt"/>
              </a:rPr>
              <a:t>tram</a:t>
            </a:r>
            <a:r>
              <a:rPr lang="es-ES" sz="1200" spc="4" dirty="0">
                <a:solidFill>
                  <a:srgbClr val="FFFFFF"/>
                </a:solidFill>
                <a:ea typeface="+mn-lt"/>
                <a:cs typeface="+mn-lt"/>
              </a:rPr>
              <a:t>/</a:t>
            </a:r>
            <a:r>
              <a:rPr lang="es-ES" sz="1200" spc="4" dirty="0" err="1">
                <a:solidFill>
                  <a:srgbClr val="FFFFFF"/>
                </a:solidFill>
                <a:ea typeface="+mn-lt"/>
                <a:cs typeface="+mn-lt"/>
              </a:rPr>
              <a:t>auth</a:t>
            </a:r>
            <a:r>
              <a:rPr lang="es-ES" sz="1200" spc="4" dirty="0">
                <a:solidFill>
                  <a:srgbClr val="FFFFFF"/>
                </a:solidFill>
                <a:ea typeface="+mn-lt"/>
                <a:cs typeface="+mn-lt"/>
              </a:rPr>
              <a:t>/SedeElectronicaServiceProviderv1Auth?WSDL</a:t>
            </a:r>
            <a:endParaRPr lang="es-ES" sz="1200" dirty="0"/>
          </a:p>
          <a:p>
            <a:pPr marL="171450" indent="-171450">
              <a:buFont typeface="Arial"/>
              <a:buChar char="•"/>
            </a:pPr>
            <a:endParaRPr lang="es-ES" sz="1200" spc="4">
              <a:solidFill>
                <a:srgbClr val="FFFFFF"/>
              </a:solidFill>
              <a:cs typeface="Arial"/>
            </a:endParaRPr>
          </a:p>
          <a:p>
            <a:pPr marL="171450" indent="-171450">
              <a:spcAft>
                <a:spcPts val="1199"/>
              </a:spcAft>
              <a:buFont typeface="Arial"/>
              <a:buChar char="•"/>
            </a:pPr>
            <a:r>
              <a:rPr lang="es-ES" sz="1200" b="1" spc="4" dirty="0" err="1">
                <a:solidFill>
                  <a:srgbClr val="FFFFFF"/>
                </a:solidFill>
                <a:ea typeface="+mn-lt"/>
                <a:cs typeface="+mn-lt"/>
              </a:rPr>
              <a:t>PRD</a:t>
            </a:r>
            <a:r>
              <a:rPr lang="es-ES" sz="1200" spc="4" dirty="0" err="1">
                <a:solidFill>
                  <a:srgbClr val="FFFFFF"/>
                </a:solidFill>
                <a:ea typeface="+mn-lt"/>
                <a:cs typeface="+mn-lt"/>
              </a:rPr>
              <a:t>:https</a:t>
            </a:r>
            <a:r>
              <a:rPr lang="es-ES" sz="1200" spc="4" dirty="0">
                <a:solidFill>
                  <a:srgbClr val="FFFFFF"/>
                </a:solidFill>
                <a:ea typeface="+mn-lt"/>
                <a:cs typeface="+mn-lt"/>
              </a:rPr>
              <a:t>://</a:t>
            </a:r>
            <a:r>
              <a:rPr lang="es-ES" sz="1200" spc="4" dirty="0" err="1">
                <a:solidFill>
                  <a:srgbClr val="FFFFFF"/>
                </a:solidFill>
                <a:ea typeface="+mn-lt"/>
                <a:cs typeface="+mn-lt"/>
              </a:rPr>
              <a:t>sedegl-wscartram.xunta.local</a:t>
            </a:r>
            <a:r>
              <a:rPr lang="es-ES" sz="1200" spc="4" dirty="0">
                <a:solidFill>
                  <a:srgbClr val="FFFFFF"/>
                </a:solidFill>
                <a:ea typeface="+mn-lt"/>
                <a:cs typeface="+mn-lt"/>
              </a:rPr>
              <a:t>/carpeta-</a:t>
            </a:r>
            <a:r>
              <a:rPr lang="es-ES" sz="1200" spc="4" dirty="0" err="1">
                <a:solidFill>
                  <a:srgbClr val="FFFFFF"/>
                </a:solidFill>
                <a:ea typeface="+mn-lt"/>
                <a:cs typeface="+mn-lt"/>
              </a:rPr>
              <a:t>tram</a:t>
            </a:r>
            <a:r>
              <a:rPr lang="es-ES" sz="1200" spc="4" dirty="0">
                <a:solidFill>
                  <a:srgbClr val="FFFFFF"/>
                </a:solidFill>
                <a:ea typeface="+mn-lt"/>
                <a:cs typeface="+mn-lt"/>
              </a:rPr>
              <a:t>/</a:t>
            </a:r>
            <a:r>
              <a:rPr lang="es-ES" sz="1200" spc="4" dirty="0" err="1">
                <a:solidFill>
                  <a:srgbClr val="FFFFFF"/>
                </a:solidFill>
                <a:ea typeface="+mn-lt"/>
                <a:cs typeface="+mn-lt"/>
              </a:rPr>
              <a:t>auth</a:t>
            </a:r>
            <a:r>
              <a:rPr lang="es-ES" sz="1200" spc="4" dirty="0">
                <a:solidFill>
                  <a:srgbClr val="FFFFFF"/>
                </a:solidFill>
                <a:ea typeface="+mn-lt"/>
                <a:cs typeface="+mn-lt"/>
              </a:rPr>
              <a:t>/SedeElectronicaServiceProviderv1Auth?WSDL</a:t>
            </a:r>
            <a:endParaRPr lang="es-ES" sz="1200" dirty="0"/>
          </a:p>
          <a:p>
            <a:pPr>
              <a:spcAft>
                <a:spcPts val="1199"/>
              </a:spcAft>
              <a:buClr>
                <a:srgbClr val="FFFFFF"/>
              </a:buClr>
              <a:buSzPct val="45000"/>
            </a:pPr>
            <a:endParaRPr lang="es-ES" sz="1200" spc="4">
              <a:solidFill>
                <a:srgbClr val="FFFFFF"/>
              </a:solidFill>
              <a:latin typeface="Xunta Sans"/>
            </a:endParaRPr>
          </a:p>
          <a:p>
            <a:pPr>
              <a:spcAft>
                <a:spcPts val="1199"/>
              </a:spcAft>
              <a:buClr>
                <a:srgbClr val="FFFFFF"/>
              </a:buClr>
              <a:buSzPct val="45000"/>
            </a:pPr>
            <a:endParaRPr lang="es-ES" sz="1200" spc="4">
              <a:solidFill>
                <a:srgbClr val="FFFFFF"/>
              </a:solidFill>
              <a:latin typeface="Xunta Sans"/>
            </a:endParaRPr>
          </a:p>
        </p:txBody>
      </p:sp>
      <p:sp>
        <p:nvSpPr>
          <p:cNvPr id="4" name="Rectángulo 3">
            <a:extLst>
              <a:ext uri="{FF2B5EF4-FFF2-40B4-BE49-F238E27FC236}">
                <a16:creationId xmlns:a16="http://schemas.microsoft.com/office/drawing/2014/main" id="{2B1EEB7C-1440-1AC0-09F8-80BC1E2A92F0}"/>
              </a:ext>
            </a:extLst>
          </p:cNvPr>
          <p:cNvSpPr/>
          <p:nvPr/>
        </p:nvSpPr>
        <p:spPr>
          <a:xfrm>
            <a:off x="5243091" y="0"/>
            <a:ext cx="6938288"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8" name="object 2"/>
          <p:cNvSpPr txBox="1"/>
          <p:nvPr/>
        </p:nvSpPr>
        <p:spPr>
          <a:xfrm>
            <a:off x="5530096" y="867384"/>
            <a:ext cx="6039079" cy="4670879"/>
          </a:xfrm>
          <a:prstGeom prst="rect">
            <a:avLst/>
          </a:prstGeom>
          <a:noFill/>
          <a:ln>
            <a:noFill/>
          </a:ln>
        </p:spPr>
        <p:txBody>
          <a:bodyPr vert="horz" wrap="square" lIns="0" tIns="12240" rIns="0" bIns="0" anchor="t" anchorCtr="0" compatLnSpc="0">
            <a:spAutoFit/>
          </a:bodyPr>
          <a:lstStyle/>
          <a:p>
            <a:pPr marL="12065" marR="4445">
              <a:spcBef>
                <a:spcPts val="96"/>
              </a:spcBef>
              <a:defRPr sz="1800"/>
            </a:pPr>
            <a:r>
              <a:rPr lang="es-ES" b="1" spc="-6">
                <a:solidFill>
                  <a:srgbClr val="0070C0"/>
                </a:solidFill>
                <a:latin typeface="Xunta Sans"/>
                <a:ea typeface="Microsoft YaHei"/>
              </a:rPr>
              <a:t>A tener en cuenta durante el envío de expedientes</a:t>
            </a:r>
            <a:endParaRPr lang="en-US"/>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r>
              <a:rPr lang="es-ES" sz="1400" spc="-6">
                <a:solidFill>
                  <a:srgbClr val="6D6E71"/>
                </a:solidFill>
                <a:latin typeface="Xunta Sans"/>
                <a:ea typeface="+mn-lt"/>
                <a:cs typeface="+mn-lt"/>
              </a:rPr>
              <a:t>Con cada documento del expediente debería indicarse el </a:t>
            </a:r>
            <a:r>
              <a:rPr lang="es-ES" sz="1400" b="1" spc="-6">
                <a:solidFill>
                  <a:srgbClr val="6D6E71"/>
                </a:solidFill>
                <a:latin typeface="Xunta Sans"/>
                <a:ea typeface="+mn-lt"/>
                <a:cs typeface="+mn-lt"/>
              </a:rPr>
              <a:t>tipo de documento y subtipo que le corresponda del Inventario (INVIA)</a:t>
            </a:r>
            <a:r>
              <a:rPr lang="es-ES" sz="1400" spc="-6">
                <a:solidFill>
                  <a:srgbClr val="6D6E71"/>
                </a:solidFill>
                <a:latin typeface="Xunta Sans"/>
                <a:ea typeface="+mn-lt"/>
                <a:cs typeface="+mn-lt"/>
              </a:rPr>
              <a:t>, indicando los códigos correspondientes. En la descripción se puede indicar la descripción del tipo.</a:t>
            </a:r>
          </a:p>
          <a:p>
            <a:pPr marL="183515" marR="4445" indent="-171450">
              <a:spcBef>
                <a:spcPts val="96"/>
              </a:spcBef>
              <a:buFont typeface="Arial"/>
              <a:buChar char="•"/>
              <a:defRPr sz="1800"/>
            </a:pPr>
            <a:endParaRPr lang="es-ES" sz="1400" spc="-6">
              <a:solidFill>
                <a:srgbClr val="6D6E71"/>
              </a:solidFill>
              <a:latin typeface="Xunta Sans"/>
              <a:ea typeface="+mn-lt"/>
              <a:cs typeface="+mn-lt"/>
            </a:endParaRPr>
          </a:p>
          <a:p>
            <a:pPr marL="469265" marR="4445" lvl="1">
              <a:spcBef>
                <a:spcPts val="96"/>
              </a:spcBef>
              <a:defRPr sz="1800"/>
            </a:pPr>
            <a:r>
              <a:rPr lang="es-ES" sz="1400" spc="-6">
                <a:solidFill>
                  <a:srgbClr val="6D6E71"/>
                </a:solidFill>
                <a:latin typeface="Xunta Sans"/>
                <a:ea typeface="+mn-lt"/>
                <a:cs typeface="+mn-lt"/>
              </a:rPr>
              <a:t>Ej. Configuración en INVIA:</a:t>
            </a: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r>
              <a:rPr lang="es-ES" sz="1400" spc="-6">
                <a:solidFill>
                  <a:srgbClr val="6D6E71"/>
                </a:solidFill>
                <a:latin typeface="Xunta Sans"/>
                <a:ea typeface="+mn-lt"/>
                <a:cs typeface="+mn-lt"/>
              </a:rPr>
              <a:t>Ej. Petición XML:</a:t>
            </a: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endParaRPr lang="es-ES" sz="1100" spc="-6">
              <a:solidFill>
                <a:srgbClr val="6D6E71"/>
              </a:solidFill>
              <a:latin typeface="Xunta Sans"/>
              <a:ea typeface="+mn-lt"/>
              <a:cs typeface="+mn-lt"/>
            </a:endParaRPr>
          </a:p>
        </p:txBody>
      </p:sp>
      <p:pic>
        <p:nvPicPr>
          <p:cNvPr id="7" name="Imagen 6"/>
          <p:cNvPicPr/>
          <p:nvPr/>
        </p:nvPicPr>
        <p:blipFill>
          <a:blip r:embed="rId2"/>
          <a:stretch/>
        </p:blipFill>
        <p:spPr>
          <a:xfrm>
            <a:off x="788400" y="360000"/>
            <a:ext cx="1677600" cy="360000"/>
          </a:xfrm>
          <a:prstGeom prst="rect">
            <a:avLst/>
          </a:prstGeom>
          <a:ln w="0">
            <a:noFill/>
          </a:ln>
        </p:spPr>
      </p:pic>
      <p:pic>
        <p:nvPicPr>
          <p:cNvPr id="2" name="Picture 1">
            <a:extLst>
              <a:ext uri="{FF2B5EF4-FFF2-40B4-BE49-F238E27FC236}">
                <a16:creationId xmlns:a16="http://schemas.microsoft.com/office/drawing/2014/main" id="{D00DF802-45BF-7E11-41EF-9BF34F897B1D}"/>
              </a:ext>
            </a:extLst>
          </p:cNvPr>
          <p:cNvPicPr>
            <a:picLocks noChangeAspect="1"/>
          </p:cNvPicPr>
          <p:nvPr/>
        </p:nvPicPr>
        <p:blipFill>
          <a:blip r:embed="rId3"/>
          <a:srcRect r="4574" b="-1409"/>
          <a:stretch>
            <a:fillRect/>
          </a:stretch>
        </p:blipFill>
        <p:spPr>
          <a:xfrm>
            <a:off x="5429250" y="2738368"/>
            <a:ext cx="6571459" cy="634507"/>
          </a:xfrm>
          <a:prstGeom prst="rect">
            <a:avLst/>
          </a:prstGeom>
        </p:spPr>
      </p:pic>
      <p:pic>
        <p:nvPicPr>
          <p:cNvPr id="6" name="Picture 5">
            <a:extLst>
              <a:ext uri="{FF2B5EF4-FFF2-40B4-BE49-F238E27FC236}">
                <a16:creationId xmlns:a16="http://schemas.microsoft.com/office/drawing/2014/main" id="{F5622075-4BD1-BE77-7F66-BAF20930D866}"/>
              </a:ext>
            </a:extLst>
          </p:cNvPr>
          <p:cNvPicPr>
            <a:picLocks noChangeAspect="1"/>
          </p:cNvPicPr>
          <p:nvPr/>
        </p:nvPicPr>
        <p:blipFill>
          <a:blip r:embed="rId4"/>
          <a:stretch>
            <a:fillRect/>
          </a:stretch>
        </p:blipFill>
        <p:spPr>
          <a:xfrm>
            <a:off x="5747636" y="3949875"/>
            <a:ext cx="2800350" cy="1114425"/>
          </a:xfrm>
          <a:prstGeom prst="rect">
            <a:avLst/>
          </a:prstGeom>
        </p:spPr>
      </p:pic>
    </p:spTree>
    <p:extLst>
      <p:ext uri="{BB962C8B-B14F-4D97-AF65-F5344CB8AC3E}">
        <p14:creationId xmlns:p14="http://schemas.microsoft.com/office/powerpoint/2010/main" val="305352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a:extLst>
            <a:ext uri="{FF2B5EF4-FFF2-40B4-BE49-F238E27FC236}">
              <a16:creationId xmlns:a16="http://schemas.microsoft.com/office/drawing/2014/main" id="{9B19ABA3-A119-BC38-75D8-E8BEDE1BE304}"/>
            </a:ext>
          </a:extLst>
        </p:cNvPr>
        <p:cNvGrpSpPr/>
        <p:nvPr/>
      </p:nvGrpSpPr>
      <p:grpSpPr>
        <a:xfrm>
          <a:off x="0" y="0"/>
          <a:ext cx="0" cy="0"/>
          <a:chOff x="0" y="0"/>
          <a:chExt cx="0" cy="0"/>
        </a:xfrm>
      </p:grpSpPr>
      <p:sp>
        <p:nvSpPr>
          <p:cNvPr id="96" name="object 11">
            <a:extLst>
              <a:ext uri="{FF2B5EF4-FFF2-40B4-BE49-F238E27FC236}">
                <a16:creationId xmlns:a16="http://schemas.microsoft.com/office/drawing/2014/main" id="{0400FC62-3A00-A2F4-F0AA-6AF4DC46EE55}"/>
              </a:ext>
            </a:extLst>
          </p:cNvPr>
          <p:cNvSpPr txBox="1"/>
          <p:nvPr/>
        </p:nvSpPr>
        <p:spPr>
          <a:xfrm>
            <a:off x="609852" y="956015"/>
            <a:ext cx="4272341" cy="845355"/>
          </a:xfrm>
          <a:prstGeom prst="rect">
            <a:avLst/>
          </a:prstGeom>
          <a:noFill/>
          <a:ln w="0">
            <a:noFill/>
          </a:ln>
        </p:spPr>
        <p:txBody>
          <a:bodyPr lIns="0" tIns="12240" rIns="0" bIns="0" anchor="t">
            <a:noAutofit/>
          </a:bodyPr>
          <a:lstStyle/>
          <a:p>
            <a:pPr marL="12065">
              <a:spcBef>
                <a:spcPts val="96"/>
              </a:spcBef>
            </a:pPr>
            <a:r>
              <a:rPr lang="gl-ES" b="1" spc="-7">
                <a:solidFill>
                  <a:schemeClr val="bg1"/>
                </a:solidFill>
                <a:latin typeface="Xunta Sans"/>
              </a:rPr>
              <a:t>1.2 Asistentes de </a:t>
            </a:r>
            <a:r>
              <a:rPr lang="gl-ES" b="1" spc="-7" err="1">
                <a:solidFill>
                  <a:schemeClr val="bg1"/>
                </a:solidFill>
                <a:latin typeface="Xunta Sans"/>
              </a:rPr>
              <a:t>cumplimentación</a:t>
            </a:r>
            <a:r>
              <a:rPr lang="gl-ES" b="1" spc="-7">
                <a:solidFill>
                  <a:schemeClr val="bg1"/>
                </a:solidFill>
                <a:latin typeface="Xunta Sans"/>
              </a:rPr>
              <a:t> (I)</a:t>
            </a:r>
            <a:endParaRPr lang="gl-ES" sz="1800" b="1" strike="noStrike" spc="-7">
              <a:solidFill>
                <a:schemeClr val="bg1"/>
              </a:solidFill>
              <a:latin typeface="Xunta Sans"/>
            </a:endParaRPr>
          </a:p>
        </p:txBody>
      </p:sp>
      <p:sp>
        <p:nvSpPr>
          <p:cNvPr id="97" name="object 12">
            <a:extLst>
              <a:ext uri="{FF2B5EF4-FFF2-40B4-BE49-F238E27FC236}">
                <a16:creationId xmlns:a16="http://schemas.microsoft.com/office/drawing/2014/main" id="{0D891838-2DE5-FD30-C95F-ACA89AE4AF68}"/>
              </a:ext>
            </a:extLst>
          </p:cNvPr>
          <p:cNvSpPr txBox="1"/>
          <p:nvPr/>
        </p:nvSpPr>
        <p:spPr>
          <a:xfrm>
            <a:off x="603785" y="1472187"/>
            <a:ext cx="4376763" cy="3675885"/>
          </a:xfrm>
          <a:prstGeom prst="rect">
            <a:avLst/>
          </a:prstGeom>
          <a:noFill/>
          <a:ln w="0">
            <a:noFill/>
          </a:ln>
        </p:spPr>
        <p:txBody>
          <a:bodyPr lIns="0" tIns="14760" rIns="0" bIns="0" anchor="t">
            <a:noAutofit/>
          </a:bodyPr>
          <a:lstStyle/>
          <a:p>
            <a:pPr>
              <a:spcAft>
                <a:spcPts val="1199"/>
              </a:spcAft>
            </a:pPr>
            <a:r>
              <a:rPr lang="es-ES" sz="1200" spc="4">
                <a:solidFill>
                  <a:srgbClr val="FFFFFF"/>
                </a:solidFill>
                <a:latin typeface="Xunta Sans"/>
                <a:cs typeface="Arial"/>
              </a:rPr>
              <a:t>Los sistemas se pueden integrar con la pieza SEDEGL_PRESENTA para actuar como asistentes de cumplimentación durante el paso de cumplimentación del formulario de la Sede.</a:t>
            </a:r>
            <a:endParaRPr lang="en-US"/>
          </a:p>
          <a:p>
            <a:pPr>
              <a:spcAft>
                <a:spcPts val="1199"/>
              </a:spcAft>
            </a:pPr>
            <a:r>
              <a:rPr lang="es-ES" sz="1200" u="sng" spc="4">
                <a:solidFill>
                  <a:schemeClr val="bg1"/>
                </a:solidFill>
                <a:latin typeface="xunta sans"/>
                <a:ea typeface="+mn-lt"/>
                <a:cs typeface="+mn-lt"/>
              </a:rPr>
              <a:t>Los sistemas de cumplimentación externos deberían tender a desaparecer siendo sustituidos por el uso del asistente de cumplimentación</a:t>
            </a:r>
            <a:r>
              <a:rPr lang="es-ES" sz="1200" spc="4">
                <a:solidFill>
                  <a:schemeClr val="bg1"/>
                </a:solidFill>
                <a:latin typeface="xunta sans"/>
                <a:ea typeface="+mn-lt"/>
                <a:cs typeface="+mn-lt"/>
              </a:rPr>
              <a:t>, que debería ser capaz de cubrir todas sus necesidades funcionales.</a:t>
            </a:r>
            <a:endParaRPr lang="es-ES">
              <a:solidFill>
                <a:schemeClr val="bg1"/>
              </a:solidFill>
              <a:latin typeface="Arial"/>
              <a:ea typeface="+mn-lt"/>
              <a:cs typeface="+mn-lt"/>
            </a:endParaRPr>
          </a:p>
          <a:p>
            <a:pPr>
              <a:spcAft>
                <a:spcPts val="1199"/>
              </a:spcAft>
            </a:pPr>
            <a:r>
              <a:rPr lang="es-ES" sz="1200" spc="4">
                <a:solidFill>
                  <a:schemeClr val="bg1"/>
                </a:solidFill>
                <a:latin typeface="Xunta Sans"/>
                <a:ea typeface="+mn-lt"/>
                <a:cs typeface="+mn-lt"/>
                <a:hlinkClick r:id="rId2">
                  <a:extLst>
                    <a:ext uri="{A12FA001-AC4F-418D-AE19-62706E023703}">
                      <ahyp:hlinkClr xmlns:ahyp="http://schemas.microsoft.com/office/drawing/2018/hyperlinkcolor" val="tx"/>
                    </a:ext>
                  </a:extLst>
                </a:hlinkClick>
              </a:rPr>
              <a:t>SEDEGL_PRESENTA_MI_manualintegracion_nuevosformularios_v01.02.pdf</a:t>
            </a:r>
            <a:endParaRPr lang="es-ES">
              <a:solidFill>
                <a:schemeClr val="bg1"/>
              </a:solidFill>
            </a:endParaRPr>
          </a:p>
          <a:p>
            <a:pPr>
              <a:spcAft>
                <a:spcPts val="1199"/>
              </a:spcAft>
            </a:pPr>
            <a:r>
              <a:rPr lang="es-ES" sz="1200" spc="4">
                <a:solidFill>
                  <a:srgbClr val="FFFFFF"/>
                </a:solidFill>
                <a:latin typeface="Xunta Sans"/>
                <a:ea typeface="+mn-lt"/>
                <a:cs typeface="+mn-lt"/>
              </a:rPr>
              <a:t>En este caso es SEDEGL_PRESENTA, como sistema de cumplimentación, quien realiza llamadas al servicio del integrador, por lo que en caso de que dicho servicio utilice autenticación básica, es necesario que se añada el usuario de Presenta al grupo del DA correspondiente. Este grupo se deberá proporcionar a SAD, y es imprescindible para que SEDEGL_PRESENTA pueda realizar las llamadas autenticadas.</a:t>
            </a:r>
          </a:p>
          <a:p>
            <a:pPr>
              <a:spcAft>
                <a:spcPts val="1199"/>
              </a:spcAft>
            </a:pPr>
            <a:r>
              <a:rPr lang="es-ES" sz="1200" spc="4">
                <a:solidFill>
                  <a:srgbClr val="FFFFFF"/>
                </a:solidFill>
                <a:latin typeface="Xunta Sans"/>
                <a:ea typeface="+mn-lt"/>
                <a:cs typeface="+mn-lt"/>
              </a:rPr>
              <a:t>Es necesario asegurarse de que la URL del asistente que se indica para la configuración, es la URL completa que da acceso al WSDL, y por lo tanto que carga correctamente el servicio al acceder a ella. Es decir, si es necesario que en la </a:t>
            </a:r>
            <a:r>
              <a:rPr lang="es-ES" sz="1200" spc="4" err="1">
                <a:solidFill>
                  <a:srgbClr val="FFFFFF"/>
                </a:solidFill>
                <a:latin typeface="Xunta Sans"/>
                <a:ea typeface="+mn-lt"/>
                <a:cs typeface="+mn-lt"/>
              </a:rPr>
              <a:t>url</a:t>
            </a:r>
            <a:r>
              <a:rPr lang="es-ES" sz="1200" spc="4">
                <a:solidFill>
                  <a:srgbClr val="FFFFFF"/>
                </a:solidFill>
                <a:latin typeface="Xunta Sans"/>
                <a:ea typeface="+mn-lt"/>
                <a:cs typeface="+mn-lt"/>
              </a:rPr>
              <a:t> vaya ?WSDL, no se puede omitir.</a:t>
            </a:r>
          </a:p>
          <a:p>
            <a:pPr>
              <a:spcAft>
                <a:spcPts val="1199"/>
              </a:spcAft>
            </a:pPr>
            <a:endParaRPr lang="es-ES" sz="1200" spc="4">
              <a:solidFill>
                <a:srgbClr val="FFFFFF"/>
              </a:solidFill>
              <a:latin typeface="Xunta Sans"/>
              <a:cs typeface="Arial"/>
            </a:endParaRPr>
          </a:p>
          <a:p>
            <a:pPr>
              <a:spcAft>
                <a:spcPts val="1199"/>
              </a:spcAft>
            </a:pPr>
            <a:endParaRPr lang="es-ES" sz="1200" spc="4">
              <a:solidFill>
                <a:srgbClr val="FFFFFF"/>
              </a:solidFill>
              <a:latin typeface="Arial"/>
              <a:cs typeface="Arial"/>
            </a:endParaRPr>
          </a:p>
          <a:p>
            <a:pPr>
              <a:spcAft>
                <a:spcPts val="1199"/>
              </a:spcAft>
              <a:buClr>
                <a:srgbClr val="FFFFFF"/>
              </a:buClr>
              <a:buSzPct val="45000"/>
            </a:pPr>
            <a:endParaRPr lang="es-ES" sz="1200" spc="4">
              <a:solidFill>
                <a:srgbClr val="FFFFFF"/>
              </a:solidFill>
              <a:latin typeface="Xunta Sans"/>
              <a:cs typeface="Arial"/>
            </a:endParaRPr>
          </a:p>
        </p:txBody>
      </p:sp>
      <p:sp>
        <p:nvSpPr>
          <p:cNvPr id="4" name="Rectángulo 3">
            <a:extLst>
              <a:ext uri="{FF2B5EF4-FFF2-40B4-BE49-F238E27FC236}">
                <a16:creationId xmlns:a16="http://schemas.microsoft.com/office/drawing/2014/main" id="{B2F5434C-3642-CE11-F77A-D1C1781EBB3E}"/>
              </a:ext>
            </a:extLst>
          </p:cNvPr>
          <p:cNvSpPr/>
          <p:nvPr/>
        </p:nvSpPr>
        <p:spPr>
          <a:xfrm>
            <a:off x="5243091" y="0"/>
            <a:ext cx="6938288"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8" name="object 2">
            <a:extLst>
              <a:ext uri="{FF2B5EF4-FFF2-40B4-BE49-F238E27FC236}">
                <a16:creationId xmlns:a16="http://schemas.microsoft.com/office/drawing/2014/main" id="{9EC349D3-89EB-7B6A-CC92-5E934C71184C}"/>
              </a:ext>
            </a:extLst>
          </p:cNvPr>
          <p:cNvSpPr txBox="1"/>
          <p:nvPr/>
        </p:nvSpPr>
        <p:spPr>
          <a:xfrm>
            <a:off x="5556372" y="446970"/>
            <a:ext cx="6196734" cy="6415203"/>
          </a:xfrm>
          <a:prstGeom prst="rect">
            <a:avLst/>
          </a:prstGeom>
          <a:noFill/>
          <a:ln>
            <a:noFill/>
          </a:ln>
        </p:spPr>
        <p:txBody>
          <a:bodyPr vert="horz" wrap="square" lIns="0" tIns="12240" rIns="0" bIns="0" anchor="t" anchorCtr="0" compatLnSpc="0">
            <a:spAutoFit/>
          </a:bodyPr>
          <a:lstStyle/>
          <a:p>
            <a:pPr marL="12065" marR="4445">
              <a:spcBef>
                <a:spcPts val="96"/>
              </a:spcBef>
              <a:defRPr sz="1800"/>
            </a:pPr>
            <a:r>
              <a:rPr lang="es-ES" b="1" spc="-6">
                <a:solidFill>
                  <a:srgbClr val="0070C0"/>
                </a:solidFill>
                <a:latin typeface="Xunta Sans"/>
                <a:ea typeface="Microsoft YaHei"/>
              </a:rPr>
              <a:t>A tener en cuenta por los asistentes de cumplimentación</a:t>
            </a:r>
            <a:endParaRPr lang="en-US"/>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Sans-Serif"/>
              <a:buChar char="•"/>
              <a:defRPr sz="1800"/>
            </a:pPr>
            <a:r>
              <a:rPr lang="es-ES" sz="1400" spc="-6">
                <a:solidFill>
                  <a:srgbClr val="6D6E71"/>
                </a:solidFill>
                <a:ea typeface="+mn-lt"/>
                <a:cs typeface="+mn-lt"/>
              </a:rPr>
              <a:t>Para iniciar trámites posteriores se llama al método </a:t>
            </a:r>
            <a:r>
              <a:rPr lang="es-ES" sz="1400" b="1" spc="-6" err="1">
                <a:solidFill>
                  <a:srgbClr val="6D6E71"/>
                </a:solidFill>
                <a:ea typeface="+mn-lt"/>
                <a:cs typeface="+mn-lt"/>
              </a:rPr>
              <a:t>iniciandoModificacion</a:t>
            </a:r>
            <a:r>
              <a:rPr lang="es-ES" sz="1400" spc="-6">
                <a:solidFill>
                  <a:srgbClr val="6D6E71"/>
                </a:solidFill>
                <a:ea typeface="+mn-lt"/>
                <a:cs typeface="+mn-lt"/>
              </a:rPr>
              <a:t>. Este método recibirá el </a:t>
            </a:r>
            <a:r>
              <a:rPr lang="es-ES" sz="1400" spc="-6" err="1">
                <a:solidFill>
                  <a:srgbClr val="6D6E71"/>
                </a:solidFill>
                <a:ea typeface="+mn-lt"/>
                <a:cs typeface="+mn-lt"/>
              </a:rPr>
              <a:t>xml</a:t>
            </a:r>
            <a:r>
              <a:rPr lang="es-ES" sz="1400" spc="-6">
                <a:solidFill>
                  <a:srgbClr val="6D6E71"/>
                </a:solidFill>
                <a:ea typeface="+mn-lt"/>
                <a:cs typeface="+mn-lt"/>
              </a:rPr>
              <a:t> de la solicitud de inicio (presentación padre) sobre la que se está realizando el trámite posterior, en el caso de exista. Por lo tanto, no recibirá el XML del propio trámite posterior. Tal y como se indica en el manual de integración.</a:t>
            </a:r>
            <a:endParaRPr lang="en-US" sz="1400" spc="-6">
              <a:solidFill>
                <a:srgbClr val="000000"/>
              </a:solidFill>
              <a:latin typeface="Arial"/>
              <a:ea typeface="+mn-lt"/>
              <a:cs typeface="+mn-lt"/>
            </a:endParaRPr>
          </a:p>
          <a:p>
            <a:pPr marL="183515" marR="4445" indent="-171450">
              <a:spcBef>
                <a:spcPts val="96"/>
              </a:spcBef>
              <a:buFont typeface="Arial,Sans-Serif"/>
              <a:buChar char="•"/>
              <a:defRPr sz="1800"/>
            </a:pPr>
            <a:endParaRPr lang="es-ES" sz="1400" spc="-6">
              <a:solidFill>
                <a:srgbClr val="6D6E71"/>
              </a:solidFill>
              <a:ea typeface="+mn-lt"/>
              <a:cs typeface="+mn-lt"/>
            </a:endParaRPr>
          </a:p>
          <a:p>
            <a:pPr marL="183515" marR="4445" indent="-171450">
              <a:spcBef>
                <a:spcPts val="96"/>
              </a:spcBef>
              <a:buFont typeface="Arial,Sans-Serif"/>
              <a:buChar char="•"/>
              <a:defRPr sz="1800"/>
            </a:pPr>
            <a:r>
              <a:rPr lang="es-ES" sz="1400" spc="-6">
                <a:solidFill>
                  <a:srgbClr val="6D6E71"/>
                </a:solidFill>
                <a:ea typeface="+mn-lt"/>
                <a:cs typeface="+mn-lt"/>
              </a:rPr>
              <a:t>Es importante mantener la estructura del XML ya que en caso contrario, el documento de la solicitud no se cubrirá adecuadamente. El tamaño de cada dato que se indique en el XML tiene relevancia también en ese caso, ya que si un dato no cabe en un campo de la solicitud (sea plantilla PDF o generado mediante H2PDF), el ciudadano verá ese texto cortado en el documento PDF. Pero estas limitaciones indicadas no son con respecto a la Sede, sino respecto al propio diseño de la solicitud. La sede no dispone de ninguna restricción específica respecto a esto, por ser algo específico del trámite correspondiente.</a:t>
            </a:r>
            <a:endParaRPr lang="es-ES" sz="1400" spc="-6">
              <a:solidFill>
                <a:srgbClr val="6D6E71"/>
              </a:solidFill>
              <a:latin typeface="Arial"/>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183515" indent="-171450">
              <a:buFont typeface="Arial,Sans-Serif"/>
              <a:buChar char="•"/>
              <a:defRPr sz="1800"/>
            </a:pPr>
            <a:r>
              <a:rPr lang="es-ES" sz="1400" spc="-6">
                <a:solidFill>
                  <a:srgbClr val="6D6E71"/>
                </a:solidFill>
                <a:ea typeface="+mn-lt"/>
                <a:cs typeface="+mn-lt"/>
              </a:rPr>
              <a:t>Al tratarse de una integración SOAP es necesario utilizar el </a:t>
            </a:r>
            <a:r>
              <a:rPr lang="es-ES" sz="1400" b="1" i="1" spc="-6">
                <a:solidFill>
                  <a:srgbClr val="6D6E71"/>
                </a:solidFill>
                <a:ea typeface="+mn-lt"/>
                <a:cs typeface="+mn-lt"/>
              </a:rPr>
              <a:t>CDATA </a:t>
            </a:r>
            <a:r>
              <a:rPr lang="es-ES" sz="1400" spc="-6">
                <a:solidFill>
                  <a:srgbClr val="6D6E71"/>
                </a:solidFill>
                <a:ea typeface="+mn-lt"/>
                <a:cs typeface="+mn-lt"/>
              </a:rPr>
              <a:t>en el campo en el que se devuelve el XML completo del formulario:</a:t>
            </a:r>
            <a:endParaRPr lang="es-ES">
              <a:solidFill>
                <a:srgbClr val="000000"/>
              </a:solidFill>
              <a:ea typeface="+mn-lt"/>
              <a:cs typeface="+mn-lt"/>
            </a:endParaRPr>
          </a:p>
          <a:p>
            <a:pPr marL="12065">
              <a:spcBef>
                <a:spcPts val="96"/>
              </a:spcBef>
              <a:defRPr sz="1800"/>
            </a:pPr>
            <a:r>
              <a:rPr lang="es-ES" sz="1400" spc="-6">
                <a:solidFill>
                  <a:srgbClr val="0070C0"/>
                </a:solidFill>
                <a:ea typeface="+mn-lt"/>
                <a:cs typeface="+mn-lt"/>
              </a:rPr>
              <a:t>&lt;</a:t>
            </a:r>
            <a:r>
              <a:rPr lang="es-ES" sz="1400" spc="-6" err="1">
                <a:solidFill>
                  <a:srgbClr val="0070C0"/>
                </a:solidFill>
                <a:ea typeface="+mn-lt"/>
                <a:cs typeface="+mn-lt"/>
              </a:rPr>
              <a:t>xmlBorrador</a:t>
            </a:r>
            <a:r>
              <a:rPr lang="es-ES" sz="1400" spc="-6">
                <a:solidFill>
                  <a:srgbClr val="0070C0"/>
                </a:solidFill>
                <a:ea typeface="+mn-lt"/>
                <a:cs typeface="+mn-lt"/>
              </a:rPr>
              <a:t>&gt;&lt;![</a:t>
            </a:r>
            <a:r>
              <a:rPr lang="es-ES" sz="1400" b="1" spc="-6">
                <a:solidFill>
                  <a:srgbClr val="0070C0"/>
                </a:solidFill>
                <a:ea typeface="+mn-lt"/>
                <a:cs typeface="+mn-lt"/>
              </a:rPr>
              <a:t>CDATA</a:t>
            </a:r>
            <a:r>
              <a:rPr lang="es-ES" sz="1400" spc="-6">
                <a:solidFill>
                  <a:srgbClr val="0070C0"/>
                </a:solidFill>
                <a:ea typeface="+mn-lt"/>
                <a:cs typeface="+mn-lt"/>
              </a:rPr>
              <a:t>[&lt;?</a:t>
            </a:r>
            <a:r>
              <a:rPr lang="es-ES" sz="1400" spc="-6" err="1">
                <a:solidFill>
                  <a:srgbClr val="0070C0"/>
                </a:solidFill>
                <a:ea typeface="+mn-lt"/>
                <a:cs typeface="+mn-lt"/>
              </a:rPr>
              <a:t>xml</a:t>
            </a:r>
            <a:r>
              <a:rPr lang="es-ES" sz="1400" spc="-6">
                <a:solidFill>
                  <a:srgbClr val="0070C0"/>
                </a:solidFill>
                <a:ea typeface="+mn-lt"/>
                <a:cs typeface="+mn-lt"/>
              </a:rPr>
              <a:t> </a:t>
            </a:r>
            <a:r>
              <a:rPr lang="es-ES" sz="1400" spc="-6" err="1">
                <a:solidFill>
                  <a:srgbClr val="0070C0"/>
                </a:solidFill>
                <a:ea typeface="+mn-lt"/>
                <a:cs typeface="+mn-lt"/>
              </a:rPr>
              <a:t>version</a:t>
            </a:r>
            <a:r>
              <a:rPr lang="es-ES" sz="1400" spc="-6">
                <a:solidFill>
                  <a:srgbClr val="0070C0"/>
                </a:solidFill>
                <a:ea typeface="+mn-lt"/>
                <a:cs typeface="+mn-lt"/>
              </a:rPr>
              <a:t>="1.0" </a:t>
            </a:r>
            <a:r>
              <a:rPr lang="es-ES" sz="1400" spc="-6" err="1">
                <a:solidFill>
                  <a:srgbClr val="0070C0"/>
                </a:solidFill>
                <a:ea typeface="+mn-lt"/>
                <a:cs typeface="+mn-lt"/>
              </a:rPr>
              <a:t>encoding</a:t>
            </a:r>
            <a:r>
              <a:rPr lang="es-ES" sz="1400" spc="-6">
                <a:solidFill>
                  <a:srgbClr val="0070C0"/>
                </a:solidFill>
                <a:ea typeface="+mn-lt"/>
                <a:cs typeface="+mn-lt"/>
              </a:rPr>
              <a:t>="UTF-8"?&gt;&lt;</a:t>
            </a:r>
            <a:r>
              <a:rPr lang="es-ES" sz="1400" spc="-6" err="1">
                <a:solidFill>
                  <a:srgbClr val="0070C0"/>
                </a:solidFill>
                <a:ea typeface="+mn-lt"/>
                <a:cs typeface="+mn-lt"/>
              </a:rPr>
              <a:t>ProcedimientoXunta</a:t>
            </a:r>
            <a:r>
              <a:rPr lang="es-ES" sz="1400" spc="-6">
                <a:solidFill>
                  <a:srgbClr val="0070C0"/>
                </a:solidFill>
                <a:ea typeface="+mn-lt"/>
                <a:cs typeface="+mn-lt"/>
              </a:rPr>
              <a:t>&gt;.....&lt;/</a:t>
            </a:r>
            <a:r>
              <a:rPr lang="es-ES" sz="1400" spc="-6" err="1">
                <a:solidFill>
                  <a:srgbClr val="0070C0"/>
                </a:solidFill>
                <a:ea typeface="+mn-lt"/>
                <a:cs typeface="+mn-lt"/>
              </a:rPr>
              <a:t>ProcedimientoXunta</a:t>
            </a:r>
            <a:r>
              <a:rPr lang="es-ES" sz="1400" spc="-6">
                <a:solidFill>
                  <a:srgbClr val="0070C0"/>
                </a:solidFill>
                <a:ea typeface="+mn-lt"/>
                <a:cs typeface="+mn-lt"/>
              </a:rPr>
              <a:t>&gt;]]&gt;&lt;/</a:t>
            </a:r>
            <a:r>
              <a:rPr lang="es-ES" sz="1400" spc="-6" err="1">
                <a:solidFill>
                  <a:srgbClr val="0070C0"/>
                </a:solidFill>
                <a:ea typeface="+mn-lt"/>
                <a:cs typeface="+mn-lt"/>
              </a:rPr>
              <a:t>xmlBorrador</a:t>
            </a:r>
            <a:r>
              <a:rPr lang="es-ES" sz="1400" spc="-6">
                <a:solidFill>
                  <a:srgbClr val="0070C0"/>
                </a:solidFill>
                <a:ea typeface="+mn-lt"/>
                <a:cs typeface="+mn-lt"/>
              </a:rPr>
              <a:t>&gt;</a:t>
            </a:r>
            <a:endParaRPr lang="es-ES">
              <a:solidFill>
                <a:srgbClr val="0070C0"/>
              </a:solidFill>
            </a:endParaRPr>
          </a:p>
          <a:p>
            <a:pPr marL="12065">
              <a:spcBef>
                <a:spcPts val="96"/>
              </a:spcBef>
              <a:defRPr sz="1800"/>
            </a:pPr>
            <a:r>
              <a:rPr lang="es-ES" sz="1400" spc="-6">
                <a:solidFill>
                  <a:srgbClr val="6D6E71"/>
                </a:solidFill>
                <a:ea typeface="+mn-lt"/>
                <a:cs typeface="+mn-lt"/>
              </a:rPr>
              <a:t>   A mayores, en caso de que en el XML vengan ]], sería necesario escaparlos ya que provocaría que se rompa el CDATA. Otra opción sería escapar los caracteres problemáticos: &amp;, &lt;, &gt;, ", '</a:t>
            </a:r>
            <a:endParaRPr lang="es-ES"/>
          </a:p>
          <a:p>
            <a:pPr marL="183515" marR="4445" indent="-171450">
              <a:spcBef>
                <a:spcPts val="96"/>
              </a:spcBef>
              <a:buFont typeface="Arial,Sans-Serif"/>
              <a:buChar char="•"/>
              <a:defRPr sz="1800"/>
            </a:pPr>
            <a:endParaRPr lang="es-ES" sz="1400" spc="-6">
              <a:solidFill>
                <a:srgbClr val="6D6E71"/>
              </a:solidFill>
              <a:cs typeface="Arial"/>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endParaRPr lang="es-ES" sz="1100" spc="-6">
              <a:solidFill>
                <a:srgbClr val="6D6E71"/>
              </a:solidFill>
              <a:latin typeface="Xunta Sans"/>
              <a:ea typeface="+mn-lt"/>
              <a:cs typeface="+mn-lt"/>
            </a:endParaRPr>
          </a:p>
        </p:txBody>
      </p:sp>
      <p:pic>
        <p:nvPicPr>
          <p:cNvPr id="7" name="Imagen 6">
            <a:extLst>
              <a:ext uri="{FF2B5EF4-FFF2-40B4-BE49-F238E27FC236}">
                <a16:creationId xmlns:a16="http://schemas.microsoft.com/office/drawing/2014/main" id="{CFCADCF7-A5E0-8D6A-9AA1-AB55B055EA63}"/>
              </a:ext>
            </a:extLst>
          </p:cNvPr>
          <p:cNvPicPr/>
          <p:nvPr/>
        </p:nvPicPr>
        <p:blipFill>
          <a:blip r:embed="rId3"/>
          <a:stretch/>
        </p:blipFill>
        <p:spPr>
          <a:xfrm>
            <a:off x="788400" y="360000"/>
            <a:ext cx="1677600" cy="360000"/>
          </a:xfrm>
          <a:prstGeom prst="rect">
            <a:avLst/>
          </a:prstGeom>
          <a:ln w="0">
            <a:noFill/>
          </a:ln>
        </p:spPr>
      </p:pic>
    </p:spTree>
    <p:extLst>
      <p:ext uri="{BB962C8B-B14F-4D97-AF65-F5344CB8AC3E}">
        <p14:creationId xmlns:p14="http://schemas.microsoft.com/office/powerpoint/2010/main" val="4151568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a:extLst>
            <a:ext uri="{FF2B5EF4-FFF2-40B4-BE49-F238E27FC236}">
              <a16:creationId xmlns:a16="http://schemas.microsoft.com/office/drawing/2014/main" id="{F26D7EB1-935F-9575-73E8-EE5F5AED3E4F}"/>
            </a:ext>
          </a:extLst>
        </p:cNvPr>
        <p:cNvGrpSpPr/>
        <p:nvPr/>
      </p:nvGrpSpPr>
      <p:grpSpPr>
        <a:xfrm>
          <a:off x="0" y="0"/>
          <a:ext cx="0" cy="0"/>
          <a:chOff x="0" y="0"/>
          <a:chExt cx="0" cy="0"/>
        </a:xfrm>
      </p:grpSpPr>
      <p:sp>
        <p:nvSpPr>
          <p:cNvPr id="96" name="object 11">
            <a:extLst>
              <a:ext uri="{FF2B5EF4-FFF2-40B4-BE49-F238E27FC236}">
                <a16:creationId xmlns:a16="http://schemas.microsoft.com/office/drawing/2014/main" id="{E3FABC26-D9B4-7902-31A8-1B459C228611}"/>
              </a:ext>
            </a:extLst>
          </p:cNvPr>
          <p:cNvSpPr txBox="1"/>
          <p:nvPr/>
        </p:nvSpPr>
        <p:spPr>
          <a:xfrm>
            <a:off x="609852" y="956015"/>
            <a:ext cx="4272341" cy="845355"/>
          </a:xfrm>
          <a:prstGeom prst="rect">
            <a:avLst/>
          </a:prstGeom>
          <a:noFill/>
          <a:ln w="0">
            <a:noFill/>
          </a:ln>
        </p:spPr>
        <p:txBody>
          <a:bodyPr lIns="0" tIns="12240" rIns="0" bIns="0" anchor="t">
            <a:noAutofit/>
          </a:bodyPr>
          <a:lstStyle/>
          <a:p>
            <a:pPr marL="12065">
              <a:spcBef>
                <a:spcPts val="96"/>
              </a:spcBef>
            </a:pPr>
            <a:r>
              <a:rPr lang="gl-ES" b="1" spc="-7">
                <a:solidFill>
                  <a:schemeClr val="bg1"/>
                </a:solidFill>
                <a:latin typeface="Xunta Sans"/>
              </a:rPr>
              <a:t>1.2 Asistentes de </a:t>
            </a:r>
            <a:r>
              <a:rPr lang="gl-ES" b="1" spc="-7" err="1">
                <a:solidFill>
                  <a:schemeClr val="bg1"/>
                </a:solidFill>
                <a:latin typeface="Xunta Sans"/>
              </a:rPr>
              <a:t>cumplimentación</a:t>
            </a:r>
            <a:r>
              <a:rPr lang="gl-ES" b="1" spc="-7">
                <a:solidFill>
                  <a:schemeClr val="bg1"/>
                </a:solidFill>
                <a:latin typeface="Xunta Sans"/>
              </a:rPr>
              <a:t> (II)</a:t>
            </a:r>
            <a:endParaRPr lang="gl-ES" sz="1800" b="1" strike="noStrike" spc="-7">
              <a:solidFill>
                <a:schemeClr val="bg1"/>
              </a:solidFill>
              <a:latin typeface="Xunta Sans"/>
            </a:endParaRPr>
          </a:p>
        </p:txBody>
      </p:sp>
      <p:sp>
        <p:nvSpPr>
          <p:cNvPr id="97" name="object 12">
            <a:extLst>
              <a:ext uri="{FF2B5EF4-FFF2-40B4-BE49-F238E27FC236}">
                <a16:creationId xmlns:a16="http://schemas.microsoft.com/office/drawing/2014/main" id="{878A8638-7540-636F-C787-F6CD9063F44D}"/>
              </a:ext>
            </a:extLst>
          </p:cNvPr>
          <p:cNvSpPr txBox="1"/>
          <p:nvPr/>
        </p:nvSpPr>
        <p:spPr>
          <a:xfrm>
            <a:off x="603785" y="1472187"/>
            <a:ext cx="4376763" cy="3675885"/>
          </a:xfrm>
          <a:prstGeom prst="rect">
            <a:avLst/>
          </a:prstGeom>
          <a:noFill/>
          <a:ln w="0">
            <a:noFill/>
          </a:ln>
        </p:spPr>
        <p:txBody>
          <a:bodyPr lIns="0" tIns="14760" rIns="0" bIns="0" anchor="t">
            <a:noAutofit/>
          </a:bodyPr>
          <a:lstStyle/>
          <a:p>
            <a:pPr>
              <a:spcAft>
                <a:spcPts val="1199"/>
              </a:spcAft>
            </a:pPr>
            <a:r>
              <a:rPr lang="es-ES" sz="1200" spc="4">
                <a:solidFill>
                  <a:srgbClr val="FFFFFF"/>
                </a:solidFill>
                <a:ea typeface="+mn-lt"/>
                <a:cs typeface="+mn-lt"/>
              </a:rPr>
              <a:t>El sistema de cumplimentación (SEDEGL_PRESENTA) llamará al asistente de cumplimentación cuando se lancen eventos de tipo </a:t>
            </a:r>
            <a:r>
              <a:rPr lang="es-ES" sz="1200" spc="4" err="1">
                <a:solidFill>
                  <a:srgbClr val="FFFFFF"/>
                </a:solidFill>
                <a:ea typeface="+mn-lt"/>
                <a:cs typeface="+mn-lt"/>
              </a:rPr>
              <a:t>submit</a:t>
            </a:r>
            <a:r>
              <a:rPr lang="es-ES" sz="1200" spc="4">
                <a:solidFill>
                  <a:srgbClr val="FFFFFF"/>
                </a:solidFill>
                <a:ea typeface="+mn-lt"/>
                <a:cs typeface="+mn-lt"/>
              </a:rPr>
              <a:t>. Por defecto a los definidos en el propio sistema de cumplimentación como son el botón de Guardar, Paso siguiente, acceder al borrador, etc... </a:t>
            </a:r>
            <a:endParaRPr lang="en-US">
              <a:solidFill>
                <a:srgbClr val="000000"/>
              </a:solidFill>
              <a:ea typeface="+mn-lt"/>
              <a:cs typeface="+mn-lt"/>
            </a:endParaRPr>
          </a:p>
          <a:p>
            <a:pPr>
              <a:spcAft>
                <a:spcPts val="1199"/>
              </a:spcAft>
            </a:pPr>
            <a:r>
              <a:rPr lang="es-ES" sz="1200" spc="4">
                <a:solidFill>
                  <a:srgbClr val="FFFFFF"/>
                </a:solidFill>
                <a:ea typeface="+mn-lt"/>
                <a:cs typeface="+mn-lt"/>
              </a:rPr>
              <a:t>Además, se ofrece la posibilidad de que los formularios puedan ejecutar sus propios eventos </a:t>
            </a:r>
            <a:r>
              <a:rPr lang="es-ES" sz="1200" spc="4" err="1">
                <a:solidFill>
                  <a:srgbClr val="FFFFFF"/>
                </a:solidFill>
                <a:ea typeface="+mn-lt"/>
                <a:cs typeface="+mn-lt"/>
              </a:rPr>
              <a:t>submit</a:t>
            </a:r>
            <a:r>
              <a:rPr lang="es-ES" sz="1200" spc="4">
                <a:solidFill>
                  <a:srgbClr val="FFFFFF"/>
                </a:solidFill>
                <a:ea typeface="+mn-lt"/>
                <a:cs typeface="+mn-lt"/>
              </a:rPr>
              <a:t>, por ejemplo, para controlar ciertos campos del formulario."</a:t>
            </a:r>
            <a:endParaRPr lang="en-US"/>
          </a:p>
          <a:p>
            <a:pPr>
              <a:spcAft>
                <a:spcPts val="1199"/>
              </a:spcAft>
            </a:pPr>
            <a:r>
              <a:rPr lang="es-ES" sz="1200" spc="4">
                <a:solidFill>
                  <a:srgbClr val="FFFFFF"/>
                </a:solidFill>
                <a:latin typeface="Arial"/>
                <a:cs typeface="Arial"/>
              </a:rPr>
              <a:t>Para ello existe el método </a:t>
            </a:r>
            <a:r>
              <a:rPr lang="es-ES" sz="1200" spc="4">
                <a:solidFill>
                  <a:srgbClr val="FFFFFF"/>
                </a:solidFill>
                <a:latin typeface="Xunta Sans"/>
                <a:cs typeface="Arial"/>
              </a:rPr>
              <a:t>"</a:t>
            </a:r>
            <a:r>
              <a:rPr lang="es-ES" sz="1200" spc="4" err="1">
                <a:solidFill>
                  <a:srgbClr val="FFFFFF"/>
                </a:solidFill>
                <a:latin typeface="Xunta Sans"/>
                <a:cs typeface="Arial"/>
              </a:rPr>
              <a:t>DisparadoEvento</a:t>
            </a:r>
            <a:r>
              <a:rPr lang="es-ES" sz="1200" spc="4">
                <a:solidFill>
                  <a:srgbClr val="FFFFFF"/>
                </a:solidFill>
                <a:latin typeface="Xunta Sans"/>
                <a:cs typeface="Arial"/>
              </a:rPr>
              <a:t>".</a:t>
            </a:r>
            <a:endParaRPr lang="es-ES" sz="1200" spc="4">
              <a:solidFill>
                <a:srgbClr val="FFFFFF"/>
              </a:solidFill>
              <a:latin typeface="Arial"/>
              <a:cs typeface="Arial"/>
            </a:endParaRPr>
          </a:p>
          <a:p>
            <a:pPr>
              <a:spcAft>
                <a:spcPts val="1199"/>
              </a:spcAft>
            </a:pPr>
            <a:r>
              <a:rPr lang="es-ES" sz="1200" spc="4">
                <a:solidFill>
                  <a:srgbClr val="FFFFFF"/>
                </a:solidFill>
                <a:latin typeface="Xunta Sans"/>
                <a:cs typeface="Arial"/>
              </a:rPr>
              <a:t>El</a:t>
            </a:r>
            <a:r>
              <a:rPr lang="es-ES" sz="1200" spc="4">
                <a:solidFill>
                  <a:srgbClr val="FFFFFF"/>
                </a:solidFill>
                <a:latin typeface="Xunta Sans"/>
                <a:ea typeface="+mn-lt"/>
                <a:cs typeface="+mn-lt"/>
              </a:rPr>
              <a:t> evento "</a:t>
            </a:r>
            <a:r>
              <a:rPr lang="es-ES" sz="1200" spc="4" err="1">
                <a:solidFill>
                  <a:srgbClr val="FFFFFF"/>
                </a:solidFill>
                <a:latin typeface="Xunta Sans"/>
                <a:ea typeface="+mn-lt"/>
                <a:cs typeface="+mn-lt"/>
              </a:rPr>
              <a:t>DisparadoEvento</a:t>
            </a:r>
            <a:r>
              <a:rPr lang="es-ES" sz="1200" spc="4">
                <a:solidFill>
                  <a:srgbClr val="FFFFFF"/>
                </a:solidFill>
                <a:latin typeface="Xunta Sans"/>
                <a:ea typeface="+mn-lt"/>
                <a:cs typeface="+mn-lt"/>
              </a:rPr>
              <a:t>" </a:t>
            </a:r>
            <a:r>
              <a:rPr lang="es-ES" sz="1200" spc="4">
                <a:solidFill>
                  <a:srgbClr val="FFFFFF"/>
                </a:solidFill>
                <a:latin typeface="Xunta Sans"/>
                <a:cs typeface="Arial"/>
              </a:rPr>
              <a:t>se </a:t>
            </a:r>
            <a:r>
              <a:rPr lang="es-ES" sz="1200" spc="4">
                <a:solidFill>
                  <a:srgbClr val="FFFFFF"/>
                </a:solidFill>
                <a:latin typeface="Xunta Sans"/>
                <a:ea typeface="+mn-lt"/>
                <a:cs typeface="+mn-lt"/>
              </a:rPr>
              <a:t>puede utilizar </a:t>
            </a:r>
            <a:r>
              <a:rPr lang="es-ES" sz="1200" spc="4">
                <a:solidFill>
                  <a:srgbClr val="FFFFFF"/>
                </a:solidFill>
                <a:latin typeface="Xunta Sans"/>
                <a:cs typeface="Arial"/>
              </a:rPr>
              <a:t>para llamar al asistente</a:t>
            </a:r>
            <a:r>
              <a:rPr lang="es-ES" sz="1200" spc="4">
                <a:solidFill>
                  <a:srgbClr val="FFFFFF"/>
                </a:solidFill>
                <a:latin typeface="Xunta Sans"/>
                <a:ea typeface="+mn-lt"/>
                <a:cs typeface="+mn-lt"/>
              </a:rPr>
              <a:t> </a:t>
            </a:r>
            <a:r>
              <a:rPr lang="es-ES" sz="1200" spc="4">
                <a:solidFill>
                  <a:srgbClr val="FFFFFF"/>
                </a:solidFill>
                <a:latin typeface="Xunta Sans"/>
                <a:cs typeface="Arial"/>
              </a:rPr>
              <a:t>de cumplimentación desde el formulario cuando sea necesario</a:t>
            </a:r>
            <a:r>
              <a:rPr lang="es-ES" sz="1200" spc="4">
                <a:solidFill>
                  <a:srgbClr val="FFFFFF"/>
                </a:solidFill>
                <a:latin typeface="Xunta Sans"/>
                <a:ea typeface="+mn-lt"/>
                <a:cs typeface="+mn-lt"/>
              </a:rPr>
              <a:t>, según interacción del ciudadano, etc.</a:t>
            </a:r>
            <a:endParaRPr lang="en-US" err="1"/>
          </a:p>
          <a:p>
            <a:pPr>
              <a:spcAft>
                <a:spcPts val="1199"/>
              </a:spcAft>
            </a:pPr>
            <a:endParaRPr lang="es-ES" sz="1200" spc="4">
              <a:solidFill>
                <a:srgbClr val="FFFFFF"/>
              </a:solidFill>
              <a:latin typeface="Arial"/>
              <a:cs typeface="Arial"/>
            </a:endParaRPr>
          </a:p>
          <a:p>
            <a:pPr>
              <a:spcAft>
                <a:spcPts val="1199"/>
              </a:spcAft>
              <a:buClr>
                <a:srgbClr val="FFFFFF"/>
              </a:buClr>
              <a:buSzPct val="45000"/>
            </a:pPr>
            <a:endParaRPr lang="es-ES" sz="1200" spc="4">
              <a:solidFill>
                <a:srgbClr val="FFFFFF"/>
              </a:solidFill>
              <a:latin typeface="Xunta Sans"/>
              <a:cs typeface="Arial"/>
            </a:endParaRPr>
          </a:p>
        </p:txBody>
      </p:sp>
      <p:sp>
        <p:nvSpPr>
          <p:cNvPr id="4" name="Rectángulo 3">
            <a:extLst>
              <a:ext uri="{FF2B5EF4-FFF2-40B4-BE49-F238E27FC236}">
                <a16:creationId xmlns:a16="http://schemas.microsoft.com/office/drawing/2014/main" id="{A4881C86-F303-3232-D038-AF082CE19250}"/>
              </a:ext>
            </a:extLst>
          </p:cNvPr>
          <p:cNvSpPr/>
          <p:nvPr/>
        </p:nvSpPr>
        <p:spPr>
          <a:xfrm>
            <a:off x="5243091" y="0"/>
            <a:ext cx="6938288"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8" name="object 2">
            <a:extLst>
              <a:ext uri="{FF2B5EF4-FFF2-40B4-BE49-F238E27FC236}">
                <a16:creationId xmlns:a16="http://schemas.microsoft.com/office/drawing/2014/main" id="{7080E0AB-A921-A863-3A85-793114AE0E60}"/>
              </a:ext>
            </a:extLst>
          </p:cNvPr>
          <p:cNvSpPr txBox="1"/>
          <p:nvPr/>
        </p:nvSpPr>
        <p:spPr>
          <a:xfrm>
            <a:off x="5530096" y="867384"/>
            <a:ext cx="6039079" cy="7131231"/>
          </a:xfrm>
          <a:prstGeom prst="rect">
            <a:avLst/>
          </a:prstGeom>
          <a:noFill/>
          <a:ln>
            <a:noFill/>
          </a:ln>
        </p:spPr>
        <p:txBody>
          <a:bodyPr vert="horz" wrap="square" lIns="0" tIns="12240" rIns="0" bIns="0" anchor="t" anchorCtr="0" compatLnSpc="0">
            <a:spAutoFit/>
          </a:bodyPr>
          <a:lstStyle/>
          <a:p>
            <a:pPr marL="12065" marR="4445">
              <a:spcBef>
                <a:spcPts val="96"/>
              </a:spcBef>
              <a:defRPr sz="1800"/>
            </a:pPr>
            <a:r>
              <a:rPr lang="es-ES" b="1" spc="-6">
                <a:solidFill>
                  <a:srgbClr val="0070C0"/>
                </a:solidFill>
                <a:latin typeface="Xunta Sans"/>
                <a:ea typeface="Microsoft YaHei"/>
              </a:rPr>
              <a:t>A tener en cuenta por los asistentes de cumplimentación para </a:t>
            </a:r>
            <a:r>
              <a:rPr lang="es-ES" b="1" spc="-6" err="1">
                <a:solidFill>
                  <a:srgbClr val="0070C0"/>
                </a:solidFill>
                <a:latin typeface="Xunta Sans"/>
                <a:ea typeface="Microsoft YaHei"/>
              </a:rPr>
              <a:t>DisparadoEvento</a:t>
            </a:r>
            <a:endParaRPr lang="en-US" err="1"/>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r>
              <a:rPr lang="es-ES" sz="1400" spc="-6">
                <a:solidFill>
                  <a:srgbClr val="6D6E71"/>
                </a:solidFill>
                <a:latin typeface="Arial"/>
                <a:ea typeface="+mn-lt"/>
                <a:cs typeface="+mn-lt"/>
              </a:rPr>
              <a:t>Es necesario un input de tipo </a:t>
            </a:r>
            <a:r>
              <a:rPr lang="es-ES" sz="1400" spc="-6" err="1">
                <a:solidFill>
                  <a:srgbClr val="6D6E71"/>
                </a:solidFill>
                <a:latin typeface="Arial"/>
                <a:ea typeface="+mn-lt"/>
                <a:cs typeface="+mn-lt"/>
              </a:rPr>
              <a:t>Submit</a:t>
            </a:r>
            <a:r>
              <a:rPr lang="es-ES" sz="1400" spc="-6">
                <a:solidFill>
                  <a:srgbClr val="6D6E71"/>
                </a:solidFill>
                <a:latin typeface="Arial"/>
                <a:ea typeface="+mn-lt"/>
                <a:cs typeface="+mn-lt"/>
              </a:rPr>
              <a:t> en la maquetación HTML. </a:t>
            </a:r>
            <a:r>
              <a:rPr lang="es-ES" sz="1400" spc="-6" err="1">
                <a:solidFill>
                  <a:srgbClr val="6D6E71"/>
                </a:solidFill>
                <a:latin typeface="Arial"/>
                <a:ea typeface="+mn-lt"/>
                <a:cs typeface="+mn-lt"/>
              </a:rPr>
              <a:t>Ej</a:t>
            </a:r>
            <a:r>
              <a:rPr lang="es-ES" sz="1400" spc="-6">
                <a:solidFill>
                  <a:srgbClr val="6D6E71"/>
                </a:solidFill>
                <a:latin typeface="Arial"/>
                <a:ea typeface="+mn-lt"/>
                <a:cs typeface="+mn-lt"/>
              </a:rPr>
              <a:t>:</a:t>
            </a:r>
          </a:p>
          <a:p>
            <a:pPr marL="183515" marR="4445" indent="-171450">
              <a:spcBef>
                <a:spcPts val="96"/>
              </a:spcBef>
              <a:buFont typeface="Arial"/>
              <a:buChar char="•"/>
              <a:defRPr sz="1800"/>
            </a:pPr>
            <a:endParaRPr lang="es-ES" sz="1400" spc="-6">
              <a:solidFill>
                <a:srgbClr val="6D6E71"/>
              </a:solidFill>
              <a:latin typeface="Arial"/>
              <a:ea typeface="+mn-lt"/>
              <a:cs typeface="+mn-lt"/>
            </a:endParaRPr>
          </a:p>
          <a:p>
            <a:pPr marL="12065" marR="4445">
              <a:spcBef>
                <a:spcPts val="96"/>
              </a:spcBef>
              <a:defRPr sz="1800"/>
            </a:pPr>
            <a:r>
              <a:rPr lang="es-ES" sz="1400" spc="-6">
                <a:solidFill>
                  <a:srgbClr val="0070C0"/>
                </a:solidFill>
                <a:latin typeface="Arial"/>
                <a:ea typeface="+mn-lt"/>
                <a:cs typeface="+mn-lt"/>
              </a:rPr>
              <a:t>&lt;input id="</a:t>
            </a:r>
            <a:r>
              <a:rPr lang="es-ES" sz="1400" spc="-6" err="1">
                <a:solidFill>
                  <a:srgbClr val="0070C0"/>
                </a:solidFill>
                <a:latin typeface="Arial"/>
                <a:ea typeface="+mn-lt"/>
                <a:cs typeface="+mn-lt"/>
              </a:rPr>
              <a:t>btn_SubmitAsistente</a:t>
            </a:r>
            <a:r>
              <a:rPr lang="es-ES" sz="1400" spc="-6">
                <a:solidFill>
                  <a:srgbClr val="0070C0"/>
                </a:solidFill>
                <a:latin typeface="Arial"/>
                <a:ea typeface="+mn-lt"/>
                <a:cs typeface="+mn-lt"/>
              </a:rPr>
              <a:t>" </a:t>
            </a:r>
            <a:r>
              <a:rPr lang="es-ES" sz="1400" spc="-6" err="1">
                <a:solidFill>
                  <a:srgbClr val="0070C0"/>
                </a:solidFill>
                <a:latin typeface="Arial"/>
                <a:ea typeface="+mn-lt"/>
                <a:cs typeface="+mn-lt"/>
              </a:rPr>
              <a:t>type</a:t>
            </a:r>
            <a:r>
              <a:rPr lang="es-ES" sz="1400" spc="-6">
                <a:solidFill>
                  <a:srgbClr val="0070C0"/>
                </a:solidFill>
                <a:latin typeface="Arial"/>
                <a:ea typeface="+mn-lt"/>
                <a:cs typeface="+mn-lt"/>
              </a:rPr>
              <a:t>="</a:t>
            </a:r>
            <a:r>
              <a:rPr lang="es-ES" sz="1400" spc="-6" err="1">
                <a:solidFill>
                  <a:srgbClr val="0070C0"/>
                </a:solidFill>
                <a:latin typeface="Arial"/>
                <a:ea typeface="+mn-lt"/>
                <a:cs typeface="+mn-lt"/>
              </a:rPr>
              <a:t>submit</a:t>
            </a:r>
            <a:r>
              <a:rPr lang="es-ES" sz="1400" spc="-6">
                <a:solidFill>
                  <a:srgbClr val="0070C0"/>
                </a:solidFill>
                <a:latin typeface="Arial"/>
                <a:ea typeface="+mn-lt"/>
                <a:cs typeface="+mn-lt"/>
              </a:rPr>
              <a:t>" </a:t>
            </a:r>
            <a:r>
              <a:rPr lang="es-ES" sz="1400" spc="-6" err="1">
                <a:solidFill>
                  <a:srgbClr val="0070C0"/>
                </a:solidFill>
                <a:latin typeface="Arial"/>
                <a:ea typeface="+mn-lt"/>
                <a:cs typeface="+mn-lt"/>
              </a:rPr>
              <a:t>name</a:t>
            </a:r>
            <a:r>
              <a:rPr lang="es-ES" sz="1400" spc="-6">
                <a:solidFill>
                  <a:srgbClr val="0070C0"/>
                </a:solidFill>
                <a:latin typeface="Arial"/>
                <a:ea typeface="+mn-lt"/>
                <a:cs typeface="+mn-lt"/>
              </a:rPr>
              <a:t>="</a:t>
            </a:r>
            <a:r>
              <a:rPr lang="es-ES" sz="1400" spc="-6" err="1">
                <a:solidFill>
                  <a:srgbClr val="0070C0"/>
                </a:solidFill>
                <a:latin typeface="Arial"/>
                <a:ea typeface="+mn-lt"/>
                <a:cs typeface="+mn-lt"/>
              </a:rPr>
              <a:t>accion</a:t>
            </a:r>
            <a:r>
              <a:rPr lang="es-ES" sz="1400" spc="-6">
                <a:solidFill>
                  <a:srgbClr val="0070C0"/>
                </a:solidFill>
                <a:latin typeface="Arial"/>
                <a:ea typeface="+mn-lt"/>
                <a:cs typeface="+mn-lt"/>
              </a:rPr>
              <a:t>" </a:t>
            </a:r>
            <a:r>
              <a:rPr lang="es-ES" sz="1400" spc="-6" err="1">
                <a:solidFill>
                  <a:srgbClr val="0070C0"/>
                </a:solidFill>
                <a:latin typeface="Arial"/>
                <a:ea typeface="+mn-lt"/>
                <a:cs typeface="+mn-lt"/>
              </a:rPr>
              <a:t>value</a:t>
            </a:r>
            <a:r>
              <a:rPr lang="es-ES" sz="1400" spc="-6">
                <a:solidFill>
                  <a:srgbClr val="0070C0"/>
                </a:solidFill>
                <a:latin typeface="Arial"/>
                <a:ea typeface="+mn-lt"/>
                <a:cs typeface="+mn-lt"/>
              </a:rPr>
              <a:t>="EVENTO_ASISTENTE" </a:t>
            </a:r>
            <a:r>
              <a:rPr lang="es-ES" sz="1400" spc="-6" err="1">
                <a:solidFill>
                  <a:srgbClr val="0070C0"/>
                </a:solidFill>
                <a:latin typeface="Arial"/>
                <a:ea typeface="+mn-lt"/>
                <a:cs typeface="+mn-lt"/>
              </a:rPr>
              <a:t>style</a:t>
            </a:r>
            <a:r>
              <a:rPr lang="es-ES" sz="1400" spc="-6">
                <a:solidFill>
                  <a:srgbClr val="0070C0"/>
                </a:solidFill>
                <a:latin typeface="Arial"/>
                <a:ea typeface="+mn-lt"/>
                <a:cs typeface="+mn-lt"/>
              </a:rPr>
              <a:t>="</a:t>
            </a:r>
            <a:r>
              <a:rPr lang="es-ES" sz="1400" spc="-6" err="1">
                <a:solidFill>
                  <a:srgbClr val="0070C0"/>
                </a:solidFill>
                <a:latin typeface="Arial"/>
                <a:ea typeface="+mn-lt"/>
                <a:cs typeface="+mn-lt"/>
              </a:rPr>
              <a:t>display</a:t>
            </a:r>
            <a:r>
              <a:rPr lang="es-ES" sz="1400" spc="-6">
                <a:solidFill>
                  <a:srgbClr val="0070C0"/>
                </a:solidFill>
                <a:latin typeface="Arial"/>
                <a:ea typeface="+mn-lt"/>
                <a:cs typeface="+mn-lt"/>
              </a:rPr>
              <a:t>: </a:t>
            </a:r>
            <a:r>
              <a:rPr lang="es-ES" sz="1400" spc="-6" err="1">
                <a:solidFill>
                  <a:srgbClr val="0070C0"/>
                </a:solidFill>
                <a:latin typeface="Arial"/>
                <a:ea typeface="+mn-lt"/>
                <a:cs typeface="+mn-lt"/>
              </a:rPr>
              <a:t>none</a:t>
            </a:r>
            <a:r>
              <a:rPr lang="es-ES" sz="1400" spc="-6">
                <a:solidFill>
                  <a:srgbClr val="0070C0"/>
                </a:solidFill>
                <a:latin typeface="Arial"/>
                <a:ea typeface="+mn-lt"/>
                <a:cs typeface="+mn-lt"/>
              </a:rPr>
              <a:t>" /&gt;</a:t>
            </a:r>
          </a:p>
          <a:p>
            <a:pPr marL="285750" marR="4445" indent="-285750">
              <a:spcBef>
                <a:spcPts val="96"/>
              </a:spcBef>
              <a:buFont typeface="Arial"/>
              <a:buChar char="•"/>
              <a:defRPr sz="1800"/>
            </a:pPr>
            <a:endParaRPr lang="es-ES" sz="1400" spc="-6">
              <a:solidFill>
                <a:srgbClr val="6D6E71"/>
              </a:solidFill>
              <a:latin typeface="Arial"/>
              <a:ea typeface="+mn-lt"/>
              <a:cs typeface="+mn-lt"/>
            </a:endParaRPr>
          </a:p>
          <a:p>
            <a:pPr marL="183515" marR="4445" indent="-171450">
              <a:spcBef>
                <a:spcPts val="96"/>
              </a:spcBef>
              <a:buFont typeface="Arial,Sans-Serif"/>
              <a:buChar char="•"/>
              <a:defRPr sz="1800"/>
            </a:pPr>
            <a:r>
              <a:rPr lang="es-ES" sz="1400" spc="-6">
                <a:solidFill>
                  <a:srgbClr val="6D6E71"/>
                </a:solidFill>
                <a:latin typeface="Arial"/>
                <a:ea typeface="+mn-lt"/>
                <a:cs typeface="+mn-lt"/>
              </a:rPr>
              <a:t>El valor de ese atributo “</a:t>
            </a:r>
            <a:r>
              <a:rPr lang="es-ES" sz="1400" spc="-6" err="1">
                <a:solidFill>
                  <a:srgbClr val="6D6E71"/>
                </a:solidFill>
                <a:latin typeface="Arial"/>
                <a:ea typeface="+mn-lt"/>
                <a:cs typeface="+mn-lt"/>
              </a:rPr>
              <a:t>value</a:t>
            </a:r>
            <a:r>
              <a:rPr lang="es-ES" sz="1400" spc="-6">
                <a:solidFill>
                  <a:srgbClr val="6D6E71"/>
                </a:solidFill>
                <a:latin typeface="Arial"/>
                <a:ea typeface="+mn-lt"/>
                <a:cs typeface="+mn-lt"/>
              </a:rPr>
              <a:t>” será el que se envíe al llamar al asistente para indicarle el tipo de evento, y por tanto pueda aplicar la lógica que corresponda en su sistema.</a:t>
            </a:r>
            <a:endParaRPr lang="es-ES"/>
          </a:p>
          <a:p>
            <a:pPr marL="183515" marR="4445" indent="-171450">
              <a:spcBef>
                <a:spcPts val="96"/>
              </a:spcBef>
              <a:buFont typeface="Arial,Sans-Serif"/>
              <a:buChar char="•"/>
              <a:defRPr sz="1800"/>
            </a:pPr>
            <a:endParaRPr lang="es-ES" sz="1400" spc="-6">
              <a:solidFill>
                <a:srgbClr val="6D6E71"/>
              </a:solidFill>
              <a:latin typeface="Arial"/>
              <a:ea typeface="+mn-lt"/>
              <a:cs typeface="+mn-lt"/>
            </a:endParaRPr>
          </a:p>
          <a:p>
            <a:pPr marL="183515" marR="4445" indent="-171450">
              <a:spcBef>
                <a:spcPts val="96"/>
              </a:spcBef>
              <a:buFont typeface="Arial,Sans-Serif"/>
              <a:buChar char="•"/>
              <a:defRPr sz="1800"/>
            </a:pPr>
            <a:r>
              <a:rPr lang="es-ES" sz="1400" spc="-6">
                <a:solidFill>
                  <a:srgbClr val="6D6E71"/>
                </a:solidFill>
                <a:latin typeface="Arial"/>
                <a:ea typeface="+mn-lt"/>
                <a:cs typeface="+mn-lt"/>
              </a:rPr>
              <a:t>Si a través del JS del formulario, por ejemplo, se fuerza el “</a:t>
            </a:r>
            <a:r>
              <a:rPr lang="es-ES" sz="1400" spc="-6" err="1">
                <a:solidFill>
                  <a:srgbClr val="6D6E71"/>
                </a:solidFill>
                <a:latin typeface="Arial"/>
                <a:ea typeface="+mn-lt"/>
                <a:cs typeface="+mn-lt"/>
              </a:rPr>
              <a:t>click</a:t>
            </a:r>
            <a:r>
              <a:rPr lang="es-ES" sz="1400" spc="-6">
                <a:solidFill>
                  <a:srgbClr val="6D6E71"/>
                </a:solidFill>
                <a:latin typeface="Arial"/>
                <a:ea typeface="+mn-lt"/>
                <a:cs typeface="+mn-lt"/>
              </a:rPr>
              <a:t>” de este elemento, se dispararía el “</a:t>
            </a:r>
            <a:r>
              <a:rPr lang="es-ES" sz="1400" spc="-6" err="1">
                <a:solidFill>
                  <a:srgbClr val="6D6E71"/>
                </a:solidFill>
                <a:latin typeface="Arial"/>
                <a:ea typeface="+mn-lt"/>
                <a:cs typeface="+mn-lt"/>
              </a:rPr>
              <a:t>submit</a:t>
            </a:r>
            <a:r>
              <a:rPr lang="es-ES" sz="1400" spc="-6">
                <a:solidFill>
                  <a:srgbClr val="6D6E71"/>
                </a:solidFill>
                <a:latin typeface="Arial"/>
                <a:ea typeface="+mn-lt"/>
                <a:cs typeface="+mn-lt"/>
              </a:rPr>
              <a:t>” con el evento indicado.</a:t>
            </a:r>
          </a:p>
          <a:p>
            <a:pPr marL="183515" marR="4445" indent="-171450">
              <a:spcBef>
                <a:spcPts val="96"/>
              </a:spcBef>
              <a:buFont typeface="Arial,Sans-Serif"/>
              <a:buChar char="•"/>
              <a:defRPr sz="1800"/>
            </a:pPr>
            <a:endParaRPr lang="es-ES" sz="1400" spc="-6">
              <a:solidFill>
                <a:srgbClr val="6D6E71"/>
              </a:solidFill>
              <a:latin typeface="Arial"/>
              <a:ea typeface="+mn-lt"/>
              <a:cs typeface="+mn-lt"/>
            </a:endParaRPr>
          </a:p>
          <a:p>
            <a:pPr marL="183515" marR="4445" indent="-171450">
              <a:spcBef>
                <a:spcPts val="96"/>
              </a:spcBef>
              <a:buFont typeface="Arial,Sans-Serif"/>
              <a:buChar char="•"/>
              <a:defRPr sz="1800"/>
            </a:pPr>
            <a:r>
              <a:rPr lang="es-ES" sz="1400" spc="-6">
                <a:solidFill>
                  <a:srgbClr val="6D6E71"/>
                </a:solidFill>
                <a:latin typeface="Arial"/>
                <a:ea typeface="Calibri"/>
                <a:cs typeface="Arial"/>
              </a:rPr>
              <a:t>Al ser invocado este método, el asistente deberá, dependiendo del evento y según su lógica de negocio, modificar los datos que considere y devolver el XML completo para que el formulario se recargue, ya con los datos actualizados.</a:t>
            </a:r>
          </a:p>
          <a:p>
            <a:pPr marL="183515" marR="4445" indent="-171450">
              <a:spcBef>
                <a:spcPts val="96"/>
              </a:spcBef>
              <a:buFont typeface="Arial,Sans-Serif"/>
              <a:buChar char="•"/>
              <a:defRPr sz="1800"/>
            </a:pPr>
            <a:endParaRPr lang="es-ES" sz="1400" spc="-6">
              <a:solidFill>
                <a:srgbClr val="6D6E71"/>
              </a:solidFill>
              <a:latin typeface="Arial"/>
              <a:ea typeface="Calibri"/>
              <a:cs typeface="Arial"/>
            </a:endParaRPr>
          </a:p>
          <a:p>
            <a:pPr marL="183515" marR="4445" indent="-171450">
              <a:spcBef>
                <a:spcPts val="96"/>
              </a:spcBef>
              <a:buFont typeface="Arial,Sans-Serif"/>
              <a:buChar char="•"/>
              <a:defRPr sz="1800"/>
            </a:pPr>
            <a:r>
              <a:rPr lang="es-ES" sz="1400" spc="-6">
                <a:solidFill>
                  <a:srgbClr val="6D6E71"/>
                </a:solidFill>
                <a:latin typeface="Arial"/>
                <a:ea typeface="Calibri"/>
                <a:cs typeface="Arial"/>
              </a:rPr>
              <a:t>Al asistente de cumplimentación se llama en el caso de </a:t>
            </a:r>
            <a:r>
              <a:rPr lang="es-ES" sz="1400" spc="-6" err="1">
                <a:solidFill>
                  <a:srgbClr val="6D6E71"/>
                </a:solidFill>
                <a:latin typeface="Arial"/>
                <a:ea typeface="Calibri"/>
                <a:cs typeface="Arial"/>
              </a:rPr>
              <a:t>submits</a:t>
            </a:r>
            <a:r>
              <a:rPr lang="es-ES" sz="1400" spc="-6">
                <a:solidFill>
                  <a:srgbClr val="6D6E71"/>
                </a:solidFill>
                <a:latin typeface="Arial"/>
                <a:ea typeface="Calibri"/>
                <a:cs typeface="Arial"/>
              </a:rPr>
              <a:t>. En caso de necesitar llamar al asistente para otros eventos (</a:t>
            </a:r>
            <a:r>
              <a:rPr lang="es-ES" sz="1400" spc="-6" err="1">
                <a:solidFill>
                  <a:srgbClr val="6D6E71"/>
                </a:solidFill>
                <a:latin typeface="Arial"/>
                <a:ea typeface="Calibri"/>
                <a:cs typeface="Arial"/>
              </a:rPr>
              <a:t>blur</a:t>
            </a:r>
            <a:r>
              <a:rPr lang="es-ES" sz="1400" spc="-6">
                <a:solidFill>
                  <a:srgbClr val="6D6E71"/>
                </a:solidFill>
                <a:latin typeface="Arial"/>
                <a:ea typeface="Calibri"/>
                <a:cs typeface="Arial"/>
              </a:rPr>
              <a:t>, </a:t>
            </a:r>
            <a:r>
              <a:rPr lang="es-ES" sz="1400" spc="-6" err="1">
                <a:solidFill>
                  <a:srgbClr val="6D6E71"/>
                </a:solidFill>
                <a:latin typeface="Arial"/>
                <a:ea typeface="Calibri"/>
                <a:cs typeface="Arial"/>
              </a:rPr>
              <a:t>focus</a:t>
            </a:r>
            <a:r>
              <a:rPr lang="es-ES" sz="1400" spc="-6">
                <a:solidFill>
                  <a:srgbClr val="6D6E71"/>
                </a:solidFill>
                <a:latin typeface="Arial"/>
                <a:ea typeface="Calibri"/>
                <a:cs typeface="Arial"/>
              </a:rPr>
              <a:t>, etc..), deberá lanzarse dicho </a:t>
            </a:r>
            <a:r>
              <a:rPr lang="es-ES" sz="1400" spc="-6" err="1">
                <a:solidFill>
                  <a:srgbClr val="6D6E71"/>
                </a:solidFill>
                <a:latin typeface="Arial"/>
                <a:ea typeface="Calibri"/>
                <a:cs typeface="Arial"/>
              </a:rPr>
              <a:t>submit</a:t>
            </a:r>
            <a:r>
              <a:rPr lang="es-ES" sz="1400" spc="-6">
                <a:solidFill>
                  <a:srgbClr val="6D6E71"/>
                </a:solidFill>
                <a:latin typeface="Arial"/>
                <a:ea typeface="Calibri"/>
                <a:cs typeface="Arial"/>
              </a:rPr>
              <a:t> desde en un “</a:t>
            </a:r>
            <a:r>
              <a:rPr lang="es-ES" sz="1400" spc="-6" err="1">
                <a:solidFill>
                  <a:srgbClr val="6D6E71"/>
                </a:solidFill>
                <a:latin typeface="Arial"/>
                <a:ea typeface="Calibri"/>
                <a:cs typeface="Arial"/>
              </a:rPr>
              <a:t>listener</a:t>
            </a:r>
            <a:r>
              <a:rPr lang="es-ES" sz="1400" spc="-6">
                <a:solidFill>
                  <a:srgbClr val="6D6E71"/>
                </a:solidFill>
                <a:latin typeface="Arial"/>
                <a:ea typeface="Calibri"/>
                <a:cs typeface="Arial"/>
              </a:rPr>
              <a:t>” del evento (“</a:t>
            </a:r>
            <a:r>
              <a:rPr lang="es-ES" sz="1400" spc="-6" err="1">
                <a:solidFill>
                  <a:srgbClr val="6D6E71"/>
                </a:solidFill>
                <a:latin typeface="Arial"/>
                <a:ea typeface="Calibri"/>
                <a:cs typeface="Arial"/>
              </a:rPr>
              <a:t>onblur</a:t>
            </a:r>
            <a:r>
              <a:rPr lang="es-ES" sz="1400" spc="-6">
                <a:solidFill>
                  <a:srgbClr val="6D6E71"/>
                </a:solidFill>
                <a:latin typeface="Arial"/>
                <a:ea typeface="Calibri"/>
                <a:cs typeface="Arial"/>
              </a:rPr>
              <a:t>”,“</a:t>
            </a:r>
            <a:r>
              <a:rPr lang="es-ES" sz="1400" spc="-6" err="1">
                <a:solidFill>
                  <a:srgbClr val="6D6E71"/>
                </a:solidFill>
                <a:latin typeface="Arial"/>
                <a:ea typeface="Calibri"/>
                <a:cs typeface="Arial"/>
              </a:rPr>
              <a:t>onfocus</a:t>
            </a:r>
            <a:r>
              <a:rPr lang="es-ES" sz="1400" spc="-6">
                <a:solidFill>
                  <a:srgbClr val="6D6E71"/>
                </a:solidFill>
                <a:latin typeface="Arial"/>
                <a:ea typeface="Calibri"/>
                <a:cs typeface="Arial"/>
              </a:rPr>
              <a:t>”, etc.), del elemento HTML del campo correspondiente. </a:t>
            </a:r>
            <a:br>
              <a:rPr lang="es-ES" sz="1400" spc="-6">
                <a:solidFill>
                  <a:srgbClr val="6D6E71"/>
                </a:solidFill>
                <a:latin typeface="Arial"/>
                <a:ea typeface="Calibri"/>
                <a:cs typeface="Arial"/>
              </a:rPr>
            </a:br>
            <a:br>
              <a:rPr lang="es-ES" sz="1400" spc="-6">
                <a:solidFill>
                  <a:srgbClr val="6D6E71"/>
                </a:solidFill>
                <a:latin typeface="Arial"/>
                <a:ea typeface="Calibri"/>
                <a:cs typeface="Arial"/>
              </a:rPr>
            </a:br>
            <a:endParaRPr lang="es-ES" sz="1400" spc="-6">
              <a:solidFill>
                <a:srgbClr val="6D6E71"/>
              </a:solidFill>
              <a:latin typeface="Arial"/>
              <a:ea typeface="Calibri"/>
              <a:cs typeface="Arial"/>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endParaRPr lang="es-ES" sz="1100" spc="-6">
              <a:solidFill>
                <a:srgbClr val="6D6E71"/>
              </a:solidFill>
              <a:latin typeface="Xunta Sans"/>
              <a:ea typeface="+mn-lt"/>
              <a:cs typeface="+mn-lt"/>
            </a:endParaRPr>
          </a:p>
        </p:txBody>
      </p:sp>
      <p:pic>
        <p:nvPicPr>
          <p:cNvPr id="7" name="Imagen 6">
            <a:extLst>
              <a:ext uri="{FF2B5EF4-FFF2-40B4-BE49-F238E27FC236}">
                <a16:creationId xmlns:a16="http://schemas.microsoft.com/office/drawing/2014/main" id="{EC3A5E74-AA31-81F6-1759-CB7A03C54272}"/>
              </a:ext>
            </a:extLst>
          </p:cNvPr>
          <p:cNvPicPr/>
          <p:nvPr/>
        </p:nvPicPr>
        <p:blipFill>
          <a:blip r:embed="rId2"/>
          <a:stretch/>
        </p:blipFill>
        <p:spPr>
          <a:xfrm>
            <a:off x="788400" y="360000"/>
            <a:ext cx="1677600" cy="360000"/>
          </a:xfrm>
          <a:prstGeom prst="rect">
            <a:avLst/>
          </a:prstGeom>
          <a:ln w="0">
            <a:noFill/>
          </a:ln>
        </p:spPr>
      </p:pic>
    </p:spTree>
    <p:extLst>
      <p:ext uri="{BB962C8B-B14F-4D97-AF65-F5344CB8AC3E}">
        <p14:creationId xmlns:p14="http://schemas.microsoft.com/office/powerpoint/2010/main" val="2951604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a:extLst>
            <a:ext uri="{FF2B5EF4-FFF2-40B4-BE49-F238E27FC236}">
              <a16:creationId xmlns:a16="http://schemas.microsoft.com/office/drawing/2014/main" id="{3A160594-8F08-04CC-2DAD-88871E9B3DC8}"/>
            </a:ext>
          </a:extLst>
        </p:cNvPr>
        <p:cNvGrpSpPr/>
        <p:nvPr/>
      </p:nvGrpSpPr>
      <p:grpSpPr>
        <a:xfrm>
          <a:off x="0" y="0"/>
          <a:ext cx="0" cy="0"/>
          <a:chOff x="0" y="0"/>
          <a:chExt cx="0" cy="0"/>
        </a:xfrm>
      </p:grpSpPr>
      <p:sp>
        <p:nvSpPr>
          <p:cNvPr id="85" name="object 9">
            <a:extLst>
              <a:ext uri="{FF2B5EF4-FFF2-40B4-BE49-F238E27FC236}">
                <a16:creationId xmlns:a16="http://schemas.microsoft.com/office/drawing/2014/main" id="{E2942702-B038-E6F9-1BA0-4458049CE9F8}"/>
              </a:ext>
            </a:extLst>
          </p:cNvPr>
          <p:cNvSpPr txBox="1"/>
          <p:nvPr/>
        </p:nvSpPr>
        <p:spPr>
          <a:xfrm>
            <a:off x="742680" y="1299240"/>
            <a:ext cx="3948840" cy="935640"/>
          </a:xfrm>
          <a:prstGeom prst="rect">
            <a:avLst/>
          </a:prstGeom>
          <a:noFill/>
          <a:ln w="0">
            <a:noFill/>
          </a:ln>
        </p:spPr>
        <p:txBody>
          <a:bodyPr lIns="0" tIns="12240" rIns="0" bIns="0" anchor="t">
            <a:noAutofit/>
          </a:bodyPr>
          <a:lstStyle/>
          <a:p>
            <a:pPr marL="12065">
              <a:lnSpc>
                <a:spcPct val="100000"/>
              </a:lnSpc>
              <a:spcBef>
                <a:spcPts val="96"/>
              </a:spcBef>
            </a:pPr>
            <a:r>
              <a:rPr lang="es-ES" sz="6000" spc="-7">
                <a:solidFill>
                  <a:srgbClr val="FFFFFF"/>
                </a:solidFill>
                <a:latin typeface="Xunta Sans"/>
              </a:rPr>
              <a:t>2</a:t>
            </a:r>
            <a:r>
              <a:rPr lang="es-ES" sz="6000" b="0" strike="noStrike" spc="-7">
                <a:solidFill>
                  <a:srgbClr val="FFFFFF"/>
                </a:solidFill>
                <a:latin typeface="Xunta Sans"/>
              </a:rPr>
              <a:t> -</a:t>
            </a:r>
            <a:endParaRPr lang="es-ES" sz="6000" b="0" strike="noStrike" spc="-1">
              <a:solidFill>
                <a:srgbClr val="000000"/>
              </a:solidFill>
              <a:latin typeface="Xunta Sans"/>
            </a:endParaRPr>
          </a:p>
        </p:txBody>
      </p:sp>
      <p:sp>
        <p:nvSpPr>
          <p:cNvPr id="86" name="object 10">
            <a:extLst>
              <a:ext uri="{FF2B5EF4-FFF2-40B4-BE49-F238E27FC236}">
                <a16:creationId xmlns:a16="http://schemas.microsoft.com/office/drawing/2014/main" id="{C74FA56E-5747-B8F4-AF97-60A8EFC741E4}"/>
              </a:ext>
            </a:extLst>
          </p:cNvPr>
          <p:cNvSpPr txBox="1"/>
          <p:nvPr/>
        </p:nvSpPr>
        <p:spPr>
          <a:xfrm>
            <a:off x="1851162" y="1299240"/>
            <a:ext cx="7944092" cy="1853640"/>
          </a:xfrm>
          <a:prstGeom prst="rect">
            <a:avLst/>
          </a:prstGeom>
          <a:noFill/>
          <a:ln w="0">
            <a:noFill/>
          </a:ln>
        </p:spPr>
        <p:txBody>
          <a:bodyPr lIns="0" tIns="12240" rIns="0" bIns="0" anchor="t">
            <a:noAutofit/>
          </a:bodyPr>
          <a:lstStyle/>
          <a:p>
            <a:pPr marL="12065">
              <a:spcBef>
                <a:spcPts val="96"/>
              </a:spcBef>
            </a:pPr>
            <a:r>
              <a:rPr lang="es-ES" sz="6000" spc="-7">
                <a:solidFill>
                  <a:srgbClr val="FFFFFF"/>
                </a:solidFill>
                <a:latin typeface="Xunta Sans"/>
              </a:rPr>
              <a:t>Funcionalidades recientes</a:t>
            </a:r>
          </a:p>
        </p:txBody>
      </p:sp>
      <p:sp>
        <p:nvSpPr>
          <p:cNvPr id="87" name="CuadroTexto 41">
            <a:extLst>
              <a:ext uri="{FF2B5EF4-FFF2-40B4-BE49-F238E27FC236}">
                <a16:creationId xmlns:a16="http://schemas.microsoft.com/office/drawing/2014/main" id="{984C1BC6-C07E-A60C-DB5D-74EAA25BA2EF}"/>
              </a:ext>
            </a:extLst>
          </p:cNvPr>
          <p:cNvSpPr txBox="1"/>
          <p:nvPr/>
        </p:nvSpPr>
        <p:spPr>
          <a:xfrm>
            <a:off x="-118800" y="-1040760"/>
            <a:ext cx="2521440" cy="646200"/>
          </a:xfrm>
          <a:prstGeom prst="rect">
            <a:avLst/>
          </a:prstGeom>
          <a:noFill/>
          <a:ln w="0">
            <a:noFill/>
          </a:ln>
        </p:spPr>
        <p:txBody>
          <a:bodyPr anchor="t">
            <a:noAutofit/>
          </a:bodyPr>
          <a:lstStyle/>
          <a:p>
            <a:pPr>
              <a:lnSpc>
                <a:spcPct val="100000"/>
              </a:lnSpc>
            </a:pPr>
            <a:r>
              <a:rPr lang="es-ES" sz="3600" b="0" strike="noStrike" spc="-1">
                <a:solidFill>
                  <a:srgbClr val="000000"/>
                </a:solidFill>
                <a:latin typeface="Xunta Sans"/>
              </a:rPr>
              <a:t>SEPARATA</a:t>
            </a:r>
          </a:p>
        </p:txBody>
      </p:sp>
      <p:pic>
        <p:nvPicPr>
          <p:cNvPr id="6" name="Imagen 5">
            <a:extLst>
              <a:ext uri="{FF2B5EF4-FFF2-40B4-BE49-F238E27FC236}">
                <a16:creationId xmlns:a16="http://schemas.microsoft.com/office/drawing/2014/main" id="{CB5DFEAE-4D31-9D06-F0D4-923FE86511D2}"/>
              </a:ext>
            </a:extLst>
          </p:cNvPr>
          <p:cNvPicPr/>
          <p:nvPr/>
        </p:nvPicPr>
        <p:blipFill>
          <a:blip r:embed="rId2"/>
          <a:stretch/>
        </p:blipFill>
        <p:spPr>
          <a:xfrm>
            <a:off x="831293" y="381240"/>
            <a:ext cx="1677600" cy="360000"/>
          </a:xfrm>
          <a:prstGeom prst="rect">
            <a:avLst/>
          </a:prstGeom>
          <a:ln w="0">
            <a:noFill/>
          </a:ln>
        </p:spPr>
      </p:pic>
    </p:spTree>
    <p:extLst>
      <p:ext uri="{BB962C8B-B14F-4D97-AF65-F5344CB8AC3E}">
        <p14:creationId xmlns:p14="http://schemas.microsoft.com/office/powerpoint/2010/main" val="32159956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a:extLst>
            <a:ext uri="{FF2B5EF4-FFF2-40B4-BE49-F238E27FC236}">
              <a16:creationId xmlns:a16="http://schemas.microsoft.com/office/drawing/2014/main" id="{8687C969-082A-BC96-D035-EE5450BC7E12}"/>
            </a:ext>
          </a:extLst>
        </p:cNvPr>
        <p:cNvGrpSpPr/>
        <p:nvPr/>
      </p:nvGrpSpPr>
      <p:grpSpPr>
        <a:xfrm>
          <a:off x="0" y="0"/>
          <a:ext cx="0" cy="0"/>
          <a:chOff x="0" y="0"/>
          <a:chExt cx="0" cy="0"/>
        </a:xfrm>
      </p:grpSpPr>
      <p:sp>
        <p:nvSpPr>
          <p:cNvPr id="96" name="object 11">
            <a:extLst>
              <a:ext uri="{FF2B5EF4-FFF2-40B4-BE49-F238E27FC236}">
                <a16:creationId xmlns:a16="http://schemas.microsoft.com/office/drawing/2014/main" id="{B5C1A162-2A23-8E5A-5C9C-E6CE92214F30}"/>
              </a:ext>
            </a:extLst>
          </p:cNvPr>
          <p:cNvSpPr txBox="1"/>
          <p:nvPr/>
        </p:nvSpPr>
        <p:spPr>
          <a:xfrm>
            <a:off x="609852" y="956015"/>
            <a:ext cx="4272341" cy="845355"/>
          </a:xfrm>
          <a:prstGeom prst="rect">
            <a:avLst/>
          </a:prstGeom>
          <a:noFill/>
          <a:ln w="0">
            <a:noFill/>
          </a:ln>
        </p:spPr>
        <p:txBody>
          <a:bodyPr lIns="0" tIns="12240" rIns="0" bIns="0" anchor="t">
            <a:noAutofit/>
          </a:bodyPr>
          <a:lstStyle/>
          <a:p>
            <a:pPr marL="12065">
              <a:spcBef>
                <a:spcPts val="96"/>
              </a:spcBef>
            </a:pPr>
            <a:r>
              <a:rPr lang="gl-ES" b="1" spc="-7">
                <a:solidFill>
                  <a:schemeClr val="bg1"/>
                </a:solidFill>
                <a:latin typeface="Xunta Sans"/>
              </a:rPr>
              <a:t>Funcionalidades recientes en la Sede</a:t>
            </a:r>
            <a:endParaRPr lang="gl-ES" sz="1800" b="1" strike="noStrike" spc="-7">
              <a:solidFill>
                <a:schemeClr val="bg1"/>
              </a:solidFill>
              <a:latin typeface="Xunta Sans"/>
            </a:endParaRPr>
          </a:p>
        </p:txBody>
      </p:sp>
      <p:sp>
        <p:nvSpPr>
          <p:cNvPr id="97" name="object 12">
            <a:extLst>
              <a:ext uri="{FF2B5EF4-FFF2-40B4-BE49-F238E27FC236}">
                <a16:creationId xmlns:a16="http://schemas.microsoft.com/office/drawing/2014/main" id="{2608EAE2-3AD2-2C7D-F9D7-17C01936A282}"/>
              </a:ext>
            </a:extLst>
          </p:cNvPr>
          <p:cNvSpPr txBox="1"/>
          <p:nvPr/>
        </p:nvSpPr>
        <p:spPr>
          <a:xfrm>
            <a:off x="603785" y="1472187"/>
            <a:ext cx="4376763" cy="3675885"/>
          </a:xfrm>
          <a:prstGeom prst="rect">
            <a:avLst/>
          </a:prstGeom>
          <a:noFill/>
          <a:ln w="0">
            <a:noFill/>
          </a:ln>
        </p:spPr>
        <p:txBody>
          <a:bodyPr lIns="0" tIns="14760" rIns="0" bIns="0" anchor="t">
            <a:noAutofit/>
          </a:bodyPr>
          <a:lstStyle/>
          <a:p>
            <a:pPr>
              <a:spcAft>
                <a:spcPts val="1199"/>
              </a:spcAft>
            </a:pPr>
            <a:r>
              <a:rPr lang="es-ES" sz="1200" b="1" spc="4">
                <a:solidFill>
                  <a:srgbClr val="FFFFFF"/>
                </a:solidFill>
                <a:latin typeface="Xunta Sans"/>
              </a:rPr>
              <a:t>Carpeta profesiona</a:t>
            </a:r>
            <a:r>
              <a:rPr lang="es-ES" sz="1200" spc="4">
                <a:solidFill>
                  <a:srgbClr val="FFFFFF"/>
                </a:solidFill>
                <a:latin typeface="Xunta Sans"/>
              </a:rPr>
              <a:t>l. </a:t>
            </a:r>
            <a:endParaRPr lang="en-US"/>
          </a:p>
          <a:p>
            <a:pPr>
              <a:spcAft>
                <a:spcPts val="1199"/>
              </a:spcAft>
            </a:pPr>
            <a:r>
              <a:rPr lang="es-ES" sz="1200" spc="4">
                <a:solidFill>
                  <a:srgbClr val="FFFFFF"/>
                </a:solidFill>
                <a:latin typeface="Xunta Sans"/>
              </a:rPr>
              <a:t>Actualmente los ciudadanos, si lo desean, </a:t>
            </a:r>
            <a:r>
              <a:rPr lang="es-ES" sz="1200" spc="4">
                <a:solidFill>
                  <a:srgbClr val="FFFFFF"/>
                </a:solidFill>
                <a:latin typeface="Xunta Sans"/>
                <a:ea typeface="+mn-lt"/>
                <a:cs typeface="+mn-lt"/>
              </a:rPr>
              <a:t>ya </a:t>
            </a:r>
            <a:r>
              <a:rPr lang="es-ES" sz="1200" spc="4">
                <a:solidFill>
                  <a:srgbClr val="FFFFFF"/>
                </a:solidFill>
                <a:ea typeface="+mn-lt"/>
                <a:cs typeface="+mn-lt"/>
              </a:rPr>
              <a:t>pueden disponer de un espacio separado para los trámites que realicen en su ámbito laboral, como empresa, persona autónoma o profesional. Es decir, pueden crear su Carpeta profesional para separar los trámites realizados como profesional de sus trámites de ámbito personal.</a:t>
            </a:r>
            <a:endParaRPr lang="es-ES">
              <a:solidFill>
                <a:srgbClr val="000000"/>
              </a:solidFill>
              <a:ea typeface="+mn-lt"/>
              <a:cs typeface="+mn-lt"/>
            </a:endParaRPr>
          </a:p>
          <a:p>
            <a:pPr>
              <a:spcAft>
                <a:spcPts val="1199"/>
              </a:spcAft>
            </a:pPr>
            <a:endParaRPr lang="es-ES" sz="1200" spc="4">
              <a:solidFill>
                <a:srgbClr val="FFFFFF"/>
              </a:solidFill>
              <a:cs typeface="Arial"/>
            </a:endParaRPr>
          </a:p>
          <a:p>
            <a:pPr>
              <a:spcAft>
                <a:spcPts val="1199"/>
              </a:spcAft>
              <a:buClr>
                <a:srgbClr val="FFFFFF"/>
              </a:buClr>
              <a:buSzPct val="45000"/>
            </a:pPr>
            <a:endParaRPr lang="es-ES" sz="1200" spc="4">
              <a:solidFill>
                <a:srgbClr val="FFFFFF"/>
              </a:solidFill>
              <a:latin typeface="Xunta Sans"/>
            </a:endParaRPr>
          </a:p>
          <a:p>
            <a:pPr>
              <a:spcAft>
                <a:spcPts val="1199"/>
              </a:spcAft>
              <a:buClr>
                <a:srgbClr val="FFFFFF"/>
              </a:buClr>
              <a:buSzPct val="45000"/>
            </a:pPr>
            <a:endParaRPr lang="es-ES" sz="1200" spc="4">
              <a:solidFill>
                <a:srgbClr val="FFFFFF"/>
              </a:solidFill>
              <a:latin typeface="Xunta Sans"/>
            </a:endParaRPr>
          </a:p>
        </p:txBody>
      </p:sp>
      <p:sp>
        <p:nvSpPr>
          <p:cNvPr id="4" name="Rectángulo 3">
            <a:extLst>
              <a:ext uri="{FF2B5EF4-FFF2-40B4-BE49-F238E27FC236}">
                <a16:creationId xmlns:a16="http://schemas.microsoft.com/office/drawing/2014/main" id="{6E2FEBF2-8BB0-76B6-96B9-F32421CEA9AF}"/>
              </a:ext>
            </a:extLst>
          </p:cNvPr>
          <p:cNvSpPr/>
          <p:nvPr/>
        </p:nvSpPr>
        <p:spPr>
          <a:xfrm>
            <a:off x="5243091" y="0"/>
            <a:ext cx="6938288"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8" name="object 2">
            <a:extLst>
              <a:ext uri="{FF2B5EF4-FFF2-40B4-BE49-F238E27FC236}">
                <a16:creationId xmlns:a16="http://schemas.microsoft.com/office/drawing/2014/main" id="{F91E0DEF-A4B9-4090-6FA4-0A9E21887C76}"/>
              </a:ext>
            </a:extLst>
          </p:cNvPr>
          <p:cNvSpPr txBox="1"/>
          <p:nvPr/>
        </p:nvSpPr>
        <p:spPr>
          <a:xfrm>
            <a:off x="5468786" y="166695"/>
            <a:ext cx="6345630" cy="8581308"/>
          </a:xfrm>
          <a:prstGeom prst="rect">
            <a:avLst/>
          </a:prstGeom>
          <a:noFill/>
          <a:ln>
            <a:noFill/>
          </a:ln>
        </p:spPr>
        <p:txBody>
          <a:bodyPr vert="horz" wrap="square" lIns="0" tIns="12240" rIns="0" bIns="0" anchor="t" anchorCtr="0" compatLnSpc="0">
            <a:spAutoFit/>
          </a:bodyPr>
          <a:lstStyle/>
          <a:p>
            <a:pPr marL="12065" marR="4445">
              <a:spcBef>
                <a:spcPts val="96"/>
              </a:spcBef>
              <a:defRPr sz="1800"/>
            </a:pPr>
            <a:r>
              <a:rPr lang="es-ES" b="1" spc="-6">
                <a:solidFill>
                  <a:srgbClr val="0070C0"/>
                </a:solidFill>
                <a:latin typeface="Xunta Sans"/>
                <a:ea typeface="Microsoft YaHei"/>
              </a:rPr>
              <a:t>Funcionalidades recientes para los sistemas tramitadores</a:t>
            </a:r>
            <a:endParaRPr lang="en-US"/>
          </a:p>
          <a:p>
            <a:pPr marL="12065" marR="4445">
              <a:spcBef>
                <a:spcPts val="96"/>
              </a:spcBef>
              <a:defRPr sz="1800"/>
            </a:pPr>
            <a:endParaRPr lang="es-ES" sz="1100" spc="-6">
              <a:solidFill>
                <a:srgbClr val="6D6E71"/>
              </a:solidFill>
              <a:latin typeface="Xunta Sans"/>
              <a:ea typeface="+mn-lt"/>
              <a:cs typeface="+mn-lt"/>
            </a:endParaRPr>
          </a:p>
          <a:p>
            <a:pPr marL="297815" marR="4445" indent="-285750">
              <a:spcBef>
                <a:spcPts val="96"/>
              </a:spcBef>
              <a:buFont typeface="Arial"/>
              <a:buChar char="•"/>
              <a:defRPr sz="1800"/>
            </a:pPr>
            <a:r>
              <a:rPr lang="es-ES" sz="1400" b="1" spc="-6">
                <a:solidFill>
                  <a:srgbClr val="6D6E71"/>
                </a:solidFill>
                <a:latin typeface="Xunta Sans"/>
                <a:ea typeface="+mn-lt"/>
                <a:cs typeface="+mn-lt"/>
              </a:rPr>
              <a:t>Envío de información adicional</a:t>
            </a:r>
            <a:r>
              <a:rPr lang="es-ES" sz="1400" spc="-6">
                <a:solidFill>
                  <a:srgbClr val="6D6E71"/>
                </a:solidFill>
                <a:latin typeface="Xunta Sans"/>
                <a:ea typeface="+mn-lt"/>
                <a:cs typeface="+mn-lt"/>
              </a:rPr>
              <a:t> en formato clave valor que se mostrarán en el detalle del expediente. Se pueden relacionar con tags de búsqueda de manera que además de aportar información extra, permitan realizar búsquedas de expedientes. </a:t>
            </a:r>
            <a:r>
              <a:rPr lang="es-ES" sz="1400" spc="-6">
                <a:solidFill>
                  <a:srgbClr val="6D6E71"/>
                </a:solidFill>
                <a:ea typeface="+mn-lt"/>
                <a:cs typeface="+mn-lt"/>
              </a:rPr>
              <a:t>Por defecto el envío de la información adicional se encuentra deshabilitado. Para activarlo es necesario solicitar su configuración en la consola de administración de SEDEGL_WSCARTRAM. </a:t>
            </a:r>
            <a:endParaRPr lang="es-ES" sz="1400" spc="-6">
              <a:solidFill>
                <a:srgbClr val="6D6E71"/>
              </a:solidFill>
              <a:latin typeface="Xunta Sans"/>
              <a:ea typeface="+mn-lt"/>
              <a:cs typeface="+mn-lt"/>
            </a:endParaRPr>
          </a:p>
          <a:p>
            <a:pPr marL="297815" marR="4445" indent="-285750">
              <a:spcBef>
                <a:spcPts val="96"/>
              </a:spcBef>
              <a:buFont typeface="Arial"/>
              <a:buChar char="•"/>
              <a:defRPr sz="1800"/>
            </a:pPr>
            <a:endParaRPr lang="es-ES" sz="1400" spc="-6">
              <a:solidFill>
                <a:srgbClr val="6D6E71"/>
              </a:solidFill>
              <a:latin typeface="Arial"/>
              <a:ea typeface="+mn-lt"/>
              <a:cs typeface="+mn-lt"/>
            </a:endParaRPr>
          </a:p>
          <a:p>
            <a:pPr marL="297815" marR="4445" indent="-285750">
              <a:spcBef>
                <a:spcPts val="96"/>
              </a:spcBef>
              <a:buFont typeface="Arial"/>
              <a:buChar char="•"/>
              <a:defRPr sz="1800"/>
            </a:pPr>
            <a:r>
              <a:rPr lang="es-ES" sz="1400" b="1" spc="-6">
                <a:solidFill>
                  <a:srgbClr val="6D6E71"/>
                </a:solidFill>
                <a:latin typeface="Arial"/>
                <a:ea typeface="+mn-lt"/>
                <a:cs typeface="+mn-lt"/>
              </a:rPr>
              <a:t>Servicio </a:t>
            </a:r>
            <a:r>
              <a:rPr lang="es-ES" sz="1400" b="1" spc="-6" err="1">
                <a:solidFill>
                  <a:srgbClr val="6D6E71"/>
                </a:solidFill>
                <a:latin typeface="Arial"/>
                <a:ea typeface="+mn-lt"/>
                <a:cs typeface="+mn-lt"/>
              </a:rPr>
              <a:t>eliminarExpediente</a:t>
            </a:r>
            <a:r>
              <a:rPr lang="es-ES" sz="1400" spc="-6">
                <a:solidFill>
                  <a:srgbClr val="6D6E71"/>
                </a:solidFill>
                <a:latin typeface="Arial"/>
                <a:ea typeface="+mn-lt"/>
                <a:cs typeface="+mn-lt"/>
              </a:rPr>
              <a:t>. </a:t>
            </a:r>
            <a:r>
              <a:rPr lang="es-ES" sz="1400" spc="-6">
                <a:solidFill>
                  <a:srgbClr val="6D6E71"/>
                </a:solidFill>
                <a:ea typeface="+mn-lt"/>
                <a:cs typeface="+mn-lt"/>
              </a:rPr>
              <a:t>A través de este servicio, las aplicaciones consumidoras pueden eliminar los expedientes del Sistema WSCARTRAM que se encuentren en los estados aptos para el borrado. Actualmente sólo permitido sobre el estado PRESENTADO.</a:t>
            </a:r>
          </a:p>
          <a:p>
            <a:pPr marL="297815" marR="4445" indent="-285750">
              <a:spcBef>
                <a:spcPts val="96"/>
              </a:spcBef>
              <a:buFont typeface="Arial"/>
              <a:buChar char="•"/>
              <a:defRPr sz="1800"/>
            </a:pPr>
            <a:endParaRPr lang="es-ES" sz="1400" spc="-6">
              <a:solidFill>
                <a:srgbClr val="6D6E71"/>
              </a:solidFill>
              <a:latin typeface="Arial"/>
              <a:ea typeface="+mn-lt"/>
              <a:cs typeface="+mn-lt"/>
            </a:endParaRPr>
          </a:p>
          <a:p>
            <a:pPr marL="297815" marR="4445" indent="-285750">
              <a:spcBef>
                <a:spcPts val="96"/>
              </a:spcBef>
              <a:buFont typeface="Arial"/>
              <a:buChar char="•"/>
              <a:defRPr sz="1800"/>
            </a:pPr>
            <a:r>
              <a:rPr lang="es-ES" sz="1400" b="1" spc="-6">
                <a:solidFill>
                  <a:srgbClr val="6D6E71"/>
                </a:solidFill>
                <a:latin typeface="Arial"/>
                <a:ea typeface="+mn-lt"/>
                <a:cs typeface="+mn-lt"/>
              </a:rPr>
              <a:t>Envío del XML de documentos cumplimentados online durante la presentación</a:t>
            </a:r>
            <a:r>
              <a:rPr lang="es-ES" sz="1400" spc="-6">
                <a:solidFill>
                  <a:srgbClr val="6D6E71"/>
                </a:solidFill>
                <a:latin typeface="Arial"/>
                <a:ea typeface="+mn-lt"/>
                <a:cs typeface="+mn-lt"/>
              </a:rPr>
              <a:t>. En el caso de un documento anexado mediante cumplimentación online, se proporcionará el XML del mismo. Si un documento permite la cumplimentación online, el ciudadano también tiene la posibilidad de adjuntar directamente un documento desde su equipo o un documento ya adjuntado anteriormente, por lo que sólo se informará de ese XML en el caso de la cumplimentación online. </a:t>
            </a:r>
          </a:p>
          <a:p>
            <a:pPr marL="755015" marR="4445" lvl="1" indent="-285750">
              <a:spcBef>
                <a:spcPts val="96"/>
              </a:spcBef>
              <a:buFont typeface="Courier New"/>
              <a:buChar char="o"/>
              <a:defRPr sz="1800"/>
            </a:pPr>
            <a:r>
              <a:rPr lang="es-ES" sz="1400" u="sng" spc="-6">
                <a:solidFill>
                  <a:srgbClr val="6D6E71"/>
                </a:solidFill>
                <a:latin typeface="Arial"/>
                <a:ea typeface="+mn-lt"/>
                <a:cs typeface="+mn-lt"/>
              </a:rPr>
              <a:t>Presentaciones </a:t>
            </a:r>
            <a:r>
              <a:rPr lang="es-ES" sz="1400" u="sng" spc="-6" err="1">
                <a:solidFill>
                  <a:srgbClr val="6D6E71"/>
                </a:solidFill>
                <a:latin typeface="Arial"/>
                <a:ea typeface="+mn-lt"/>
                <a:cs typeface="+mn-lt"/>
              </a:rPr>
              <a:t>recepcionadas</a:t>
            </a:r>
            <a:r>
              <a:rPr lang="es-ES" sz="1400" u="sng" spc="-6">
                <a:solidFill>
                  <a:srgbClr val="6D6E71"/>
                </a:solidFill>
                <a:latin typeface="Arial"/>
                <a:ea typeface="+mn-lt"/>
                <a:cs typeface="+mn-lt"/>
              </a:rPr>
              <a:t> desde REXEL</a:t>
            </a:r>
            <a:r>
              <a:rPr lang="es-ES" sz="1400" spc="-6">
                <a:solidFill>
                  <a:srgbClr val="6D6E71"/>
                </a:solidFill>
                <a:latin typeface="Arial"/>
                <a:ea typeface="+mn-lt"/>
                <a:cs typeface="+mn-lt"/>
              </a:rPr>
              <a:t> (Opción recomendada): Se recibirá un documento XML separado, si aplica. Este envío se encuentra deshabilitado por defecto para evitar problemas de compatibilidad, y su activación se solicita bajo demanda. Los sistemas de tramitación deben realizar adaptaciones para esta funcionalidad.</a:t>
            </a:r>
          </a:p>
          <a:p>
            <a:pPr marL="755015" marR="4445" lvl="1" indent="-285750">
              <a:spcBef>
                <a:spcPts val="96"/>
              </a:spcBef>
              <a:buFont typeface="Courier New"/>
              <a:buChar char="o"/>
              <a:defRPr sz="1800"/>
            </a:pPr>
            <a:r>
              <a:rPr lang="es-ES" sz="1400" u="sng" spc="-6">
                <a:solidFill>
                  <a:srgbClr val="6D6E71"/>
                </a:solidFill>
                <a:latin typeface="Arial"/>
                <a:ea typeface="+mn-lt"/>
                <a:cs typeface="+mn-lt"/>
              </a:rPr>
              <a:t>Presentaciones </a:t>
            </a:r>
            <a:r>
              <a:rPr lang="es-ES" sz="1400" u="sng" spc="-6" err="1">
                <a:solidFill>
                  <a:srgbClr val="6D6E71"/>
                </a:solidFill>
                <a:latin typeface="Arial"/>
                <a:ea typeface="+mn-lt"/>
                <a:cs typeface="+mn-lt"/>
              </a:rPr>
              <a:t>recepcionadas</a:t>
            </a:r>
            <a:r>
              <a:rPr lang="es-ES" sz="1400" u="sng" spc="-6">
                <a:solidFill>
                  <a:srgbClr val="6D6E71"/>
                </a:solidFill>
                <a:latin typeface="Arial"/>
                <a:ea typeface="+mn-lt"/>
                <a:cs typeface="+mn-lt"/>
              </a:rPr>
              <a:t> desde SEDEGL_WSCARTRAM</a:t>
            </a:r>
            <a:r>
              <a:rPr lang="es-ES" sz="1400" spc="-6">
                <a:solidFill>
                  <a:srgbClr val="6D6E71"/>
                </a:solidFill>
                <a:latin typeface="Arial"/>
                <a:ea typeface="+mn-lt"/>
                <a:cs typeface="+mn-lt"/>
              </a:rPr>
              <a:t>: Se recibirá en el campo "metadatos" dicho XML, si aplica.</a:t>
            </a:r>
            <a:endParaRPr lang="es-ES"/>
          </a:p>
          <a:p>
            <a:pPr marL="183515" marR="4445" indent="-171450">
              <a:spcBef>
                <a:spcPts val="96"/>
              </a:spcBef>
              <a:buFont typeface="Arial"/>
              <a:buChar char="•"/>
              <a:defRPr sz="1800"/>
            </a:pPr>
            <a:endParaRPr lang="es-ES" sz="1400" spc="-6">
              <a:solidFill>
                <a:srgbClr val="6D6E71"/>
              </a:solidFill>
              <a:latin typeface="Xunta Sans"/>
              <a:ea typeface="+mn-lt"/>
              <a:cs typeface="+mn-lt"/>
            </a:endParaRPr>
          </a:p>
          <a:p>
            <a:pPr marL="183515" marR="4445" indent="-171450">
              <a:spcBef>
                <a:spcPts val="96"/>
              </a:spcBef>
              <a:buFont typeface="Arial"/>
              <a:buChar char="•"/>
              <a:defRPr sz="1800"/>
            </a:pPr>
            <a:endParaRPr lang="es-ES" sz="1400" spc="-6">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endParaRPr lang="es-ES" sz="1100" spc="-6">
              <a:solidFill>
                <a:srgbClr val="6D6E71"/>
              </a:solidFill>
              <a:latin typeface="Xunta Sans"/>
              <a:ea typeface="+mn-lt"/>
              <a:cs typeface="+mn-lt"/>
            </a:endParaRPr>
          </a:p>
        </p:txBody>
      </p:sp>
      <p:pic>
        <p:nvPicPr>
          <p:cNvPr id="7" name="Imagen 6">
            <a:extLst>
              <a:ext uri="{FF2B5EF4-FFF2-40B4-BE49-F238E27FC236}">
                <a16:creationId xmlns:a16="http://schemas.microsoft.com/office/drawing/2014/main" id="{E62A402D-975C-1867-C21A-5D3333AAC6F0}"/>
              </a:ext>
            </a:extLst>
          </p:cNvPr>
          <p:cNvPicPr/>
          <p:nvPr/>
        </p:nvPicPr>
        <p:blipFill>
          <a:blip r:embed="rId2"/>
          <a:stretch/>
        </p:blipFill>
        <p:spPr>
          <a:xfrm>
            <a:off x="788400" y="360000"/>
            <a:ext cx="1677600" cy="360000"/>
          </a:xfrm>
          <a:prstGeom prst="rect">
            <a:avLst/>
          </a:prstGeom>
          <a:ln w="0">
            <a:noFill/>
          </a:ln>
        </p:spPr>
      </p:pic>
    </p:spTree>
    <p:extLst>
      <p:ext uri="{BB962C8B-B14F-4D97-AF65-F5344CB8AC3E}">
        <p14:creationId xmlns:p14="http://schemas.microsoft.com/office/powerpoint/2010/main" val="733139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D9651D8ABAE1C5419BDDDD53D53229C3" ma:contentTypeVersion="15" ma:contentTypeDescription="Crear nuevo documento." ma:contentTypeScope="" ma:versionID="65b0e7be25239fa85a466c0d2d4eb4d1">
  <xsd:schema xmlns:xsd="http://www.w3.org/2001/XMLSchema" xmlns:xs="http://www.w3.org/2001/XMLSchema" xmlns:p="http://schemas.microsoft.com/office/2006/metadata/properties" xmlns:ns3="664480c1-8567-4559-97f8-149d8bdc5596" xmlns:ns4="79e53a31-de17-4215-86ae-21d1fb5311f2" targetNamespace="http://schemas.microsoft.com/office/2006/metadata/properties" ma:root="true" ma:fieldsID="35c83b90bfe39351d5ce13d17ef8cdd7" ns3:_="" ns4:_="">
    <xsd:import namespace="664480c1-8567-4559-97f8-149d8bdc5596"/>
    <xsd:import namespace="79e53a31-de17-4215-86ae-21d1fb5311f2"/>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ServiceOCR" minOccurs="0"/>
                <xsd:element ref="ns4:MediaServiceDateTaken" minOccurs="0"/>
                <xsd:element ref="ns4:_activity" minOccurs="0"/>
                <xsd:element ref="ns4:MediaServiceObjectDetectorVersions" minOccurs="0"/>
                <xsd:element ref="ns4:MediaServiceSearchProperties" minOccurs="0"/>
                <xsd:element ref="ns4:MediaServiceSystemTags"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480c1-8567-4559-97f8-149d8bdc5596" elementFormDefault="qualified">
    <xsd:import namespace="http://schemas.microsoft.com/office/2006/documentManagement/types"/>
    <xsd:import namespace="http://schemas.microsoft.com/office/infopath/2007/PartnerControls"/>
    <xsd:element name="SharedWithUsers" ma:index="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internalName="SharedWithDetails" ma:readOnly="true">
      <xsd:simpleType>
        <xsd:restriction base="dms:Note">
          <xsd:maxLength value="255"/>
        </xsd:restriction>
      </xsd:simpleType>
    </xsd:element>
    <xsd:element name="SharingHintHash" ma:index="10" nillable="true" ma:displayName="Hash de la sugerencia para compartir"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e53a31-de17-4215-86ae-21d1fb5311f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_activity" ma:index="18" nillable="true" ma:displayName="_activity" ma:hidden="true" ma:internalName="_activity">
      <xsd:simpleType>
        <xsd:restriction base="dms:Note"/>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664480c1-8567-4559-97f8-149d8bdc5596">
      <UserInfo>
        <DisplayName/>
        <AccountId xsi:nil="true"/>
        <AccountType/>
      </UserInfo>
    </SharedWithUsers>
    <_activity xmlns="79e53a31-de17-4215-86ae-21d1fb5311f2" xsi:nil="true"/>
  </documentManagement>
</p:properties>
</file>

<file path=customXml/itemProps1.xml><?xml version="1.0" encoding="utf-8"?>
<ds:datastoreItem xmlns:ds="http://schemas.openxmlformats.org/officeDocument/2006/customXml" ds:itemID="{EB0CC492-E798-492C-90D0-6348D89F943B}">
  <ds:schemaRefs>
    <ds:schemaRef ds:uri="664480c1-8567-4559-97f8-149d8bdc5596"/>
    <ds:schemaRef ds:uri="79e53a31-de17-4215-86ae-21d1fb5311f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E275EFE-5B51-4554-B9B6-C82BF01CBB1E}">
  <ds:schemaRefs>
    <ds:schemaRef ds:uri="http://schemas.microsoft.com/sharepoint/v3/contenttype/forms"/>
  </ds:schemaRefs>
</ds:datastoreItem>
</file>

<file path=customXml/itemProps3.xml><?xml version="1.0" encoding="utf-8"?>
<ds:datastoreItem xmlns:ds="http://schemas.openxmlformats.org/officeDocument/2006/customXml" ds:itemID="{3167952D-8FFF-4BDD-BBEC-FA32EA1F5F51}">
  <ds:schemaRefs>
    <ds:schemaRef ds:uri="664480c1-8567-4559-97f8-149d8bdc5596"/>
    <ds:schemaRef ds:uri="79e53a31-de17-4215-86ae-21d1fb5311f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12</Slides>
  <Notes>0</Notes>
  <HiddenSlides>0</HiddenSlide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subject/>
  <dc:creator>Rodrígues Salgado, Susana</dc:creator>
  <dc:description/>
  <cp:revision>14</cp:revision>
  <dcterms:created xsi:type="dcterms:W3CDTF">2021-06-23T07:16:42Z</dcterms:created>
  <dcterms:modified xsi:type="dcterms:W3CDTF">2026-02-26T16:39:18Z</dcterms:modified>
  <dc:language>es-ES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0x010100D9651D8ABAE1C5419BDDDD53D53229C3</vt:lpwstr>
  </property>
</Properties>
</file>